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65" r:id="rId2"/>
    <p:sldId id="267" r:id="rId3"/>
    <p:sldId id="316" r:id="rId4"/>
    <p:sldId id="317" r:id="rId5"/>
    <p:sldId id="291" r:id="rId6"/>
    <p:sldId id="303" r:id="rId7"/>
    <p:sldId id="290" r:id="rId8"/>
    <p:sldId id="272" r:id="rId9"/>
    <p:sldId id="270" r:id="rId10"/>
    <p:sldId id="269" r:id="rId11"/>
    <p:sldId id="271" r:id="rId12"/>
    <p:sldId id="304" r:id="rId13"/>
    <p:sldId id="313" r:id="rId14"/>
    <p:sldId id="312" r:id="rId15"/>
    <p:sldId id="314" r:id="rId16"/>
    <p:sldId id="306" r:id="rId17"/>
    <p:sldId id="307" r:id="rId18"/>
    <p:sldId id="308" r:id="rId19"/>
    <p:sldId id="309" r:id="rId20"/>
    <p:sldId id="310" r:id="rId21"/>
    <p:sldId id="315" r:id="rId22"/>
    <p:sldId id="311" r:id="rId2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BEBB0C9-FBC9-48D7-96BC-8B9017E94B50}" v="60" dt="2025-06-18T21:41:59.6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3040" autoAdjust="0"/>
  </p:normalViewPr>
  <p:slideViewPr>
    <p:cSldViewPr snapToGrid="0">
      <p:cViewPr varScale="1">
        <p:scale>
          <a:sx n="99" d="100"/>
          <a:sy n="99" d="100"/>
        </p:scale>
        <p:origin x="89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ck SCHMITT" userId="0e092047-c0c1-4f91-bda0-adf543b8d074" providerId="ADAL" clId="{FBEBB0C9-FBC9-48D7-96BC-8B9017E94B50}"/>
    <pc:docChg chg="undo custSel addSld delSld modSld sldOrd">
      <pc:chgData name="Franck SCHMITT" userId="0e092047-c0c1-4f91-bda0-adf543b8d074" providerId="ADAL" clId="{FBEBB0C9-FBC9-48D7-96BC-8B9017E94B50}" dt="2025-06-18T21:43:28.483" v="3202" actId="1076"/>
      <pc:docMkLst>
        <pc:docMk/>
      </pc:docMkLst>
      <pc:sldChg chg="modSp mod">
        <pc:chgData name="Franck SCHMITT" userId="0e092047-c0c1-4f91-bda0-adf543b8d074" providerId="ADAL" clId="{FBEBB0C9-FBC9-48D7-96BC-8B9017E94B50}" dt="2025-06-18T21:43:28.483" v="3202" actId="1076"/>
        <pc:sldMkLst>
          <pc:docMk/>
          <pc:sldMk cId="2386186057" sldId="265"/>
        </pc:sldMkLst>
        <pc:spChg chg="mod">
          <ac:chgData name="Franck SCHMITT" userId="0e092047-c0c1-4f91-bda0-adf543b8d074" providerId="ADAL" clId="{FBEBB0C9-FBC9-48D7-96BC-8B9017E94B50}" dt="2025-06-18T21:43:28.483" v="3202" actId="1076"/>
          <ac:spMkLst>
            <pc:docMk/>
            <pc:sldMk cId="2386186057" sldId="265"/>
            <ac:spMk id="120" creationId="{00000000-0000-0000-0000-000000000000}"/>
          </ac:spMkLst>
        </pc:spChg>
      </pc:sldChg>
      <pc:sldChg chg="modSp mod">
        <pc:chgData name="Franck SCHMITT" userId="0e092047-c0c1-4f91-bda0-adf543b8d074" providerId="ADAL" clId="{FBEBB0C9-FBC9-48D7-96BC-8B9017E94B50}" dt="2025-06-18T21:25:57.569" v="2870" actId="20577"/>
        <pc:sldMkLst>
          <pc:docMk/>
          <pc:sldMk cId="61805556" sldId="267"/>
        </pc:sldMkLst>
        <pc:spChg chg="mod">
          <ac:chgData name="Franck SCHMITT" userId="0e092047-c0c1-4f91-bda0-adf543b8d074" providerId="ADAL" clId="{FBEBB0C9-FBC9-48D7-96BC-8B9017E94B50}" dt="2025-06-18T21:25:57.569" v="2870" actId="20577"/>
          <ac:spMkLst>
            <pc:docMk/>
            <pc:sldMk cId="61805556" sldId="267"/>
            <ac:spMk id="3" creationId="{00000000-0000-0000-0000-000000000000}"/>
          </ac:spMkLst>
        </pc:spChg>
      </pc:sldChg>
      <pc:sldChg chg="del">
        <pc:chgData name="Franck SCHMITT" userId="0e092047-c0c1-4f91-bda0-adf543b8d074" providerId="ADAL" clId="{FBEBB0C9-FBC9-48D7-96BC-8B9017E94B50}" dt="2025-06-11T21:12:49.528" v="391" actId="47"/>
        <pc:sldMkLst>
          <pc:docMk/>
          <pc:sldMk cId="683876452" sldId="268"/>
        </pc:sldMkLst>
      </pc:sldChg>
      <pc:sldChg chg="add del">
        <pc:chgData name="Franck SCHMITT" userId="0e092047-c0c1-4f91-bda0-adf543b8d074" providerId="ADAL" clId="{FBEBB0C9-FBC9-48D7-96BC-8B9017E94B50}" dt="2025-06-18T21:17:36.527" v="2858" actId="47"/>
        <pc:sldMkLst>
          <pc:docMk/>
          <pc:sldMk cId="3843706246" sldId="268"/>
        </pc:sldMkLst>
      </pc:sldChg>
      <pc:sldChg chg="del">
        <pc:chgData name="Franck SCHMITT" userId="0e092047-c0c1-4f91-bda0-adf543b8d074" providerId="ADAL" clId="{FBEBB0C9-FBC9-48D7-96BC-8B9017E94B50}" dt="2025-06-11T21:13:06.324" v="392" actId="47"/>
        <pc:sldMkLst>
          <pc:docMk/>
          <pc:sldMk cId="2992035663" sldId="269"/>
        </pc:sldMkLst>
      </pc:sldChg>
      <pc:sldChg chg="add">
        <pc:chgData name="Franck SCHMITT" userId="0e092047-c0c1-4f91-bda0-adf543b8d074" providerId="ADAL" clId="{FBEBB0C9-FBC9-48D7-96BC-8B9017E94B50}" dt="2025-06-11T21:15:30.624" v="516"/>
        <pc:sldMkLst>
          <pc:docMk/>
          <pc:sldMk cId="3105244262" sldId="269"/>
        </pc:sldMkLst>
      </pc:sldChg>
      <pc:sldChg chg="add">
        <pc:chgData name="Franck SCHMITT" userId="0e092047-c0c1-4f91-bda0-adf543b8d074" providerId="ADAL" clId="{FBEBB0C9-FBC9-48D7-96BC-8B9017E94B50}" dt="2025-06-11T21:15:30.624" v="516"/>
        <pc:sldMkLst>
          <pc:docMk/>
          <pc:sldMk cId="3532641120" sldId="270"/>
        </pc:sldMkLst>
      </pc:sldChg>
      <pc:sldChg chg="del">
        <pc:chgData name="Franck SCHMITT" userId="0e092047-c0c1-4f91-bda0-adf543b8d074" providerId="ADAL" clId="{FBEBB0C9-FBC9-48D7-96BC-8B9017E94B50}" dt="2025-06-11T21:12:49.528" v="391" actId="47"/>
        <pc:sldMkLst>
          <pc:docMk/>
          <pc:sldMk cId="4134344733" sldId="270"/>
        </pc:sldMkLst>
      </pc:sldChg>
      <pc:sldChg chg="del">
        <pc:chgData name="Franck SCHMITT" userId="0e092047-c0c1-4f91-bda0-adf543b8d074" providerId="ADAL" clId="{FBEBB0C9-FBC9-48D7-96BC-8B9017E94B50}" dt="2025-06-11T21:12:49.528" v="391" actId="47"/>
        <pc:sldMkLst>
          <pc:docMk/>
          <pc:sldMk cId="3907713428" sldId="271"/>
        </pc:sldMkLst>
      </pc:sldChg>
      <pc:sldChg chg="add">
        <pc:chgData name="Franck SCHMITT" userId="0e092047-c0c1-4f91-bda0-adf543b8d074" providerId="ADAL" clId="{FBEBB0C9-FBC9-48D7-96BC-8B9017E94B50}" dt="2025-06-11T21:15:30.624" v="516"/>
        <pc:sldMkLst>
          <pc:docMk/>
          <pc:sldMk cId="4286407413" sldId="271"/>
        </pc:sldMkLst>
      </pc:sldChg>
      <pc:sldChg chg="add ord">
        <pc:chgData name="Franck SCHMITT" userId="0e092047-c0c1-4f91-bda0-adf543b8d074" providerId="ADAL" clId="{FBEBB0C9-FBC9-48D7-96BC-8B9017E94B50}" dt="2025-06-11T21:16:05.635" v="519"/>
        <pc:sldMkLst>
          <pc:docMk/>
          <pc:sldMk cId="475314231" sldId="272"/>
        </pc:sldMkLst>
      </pc:sldChg>
      <pc:sldChg chg="del">
        <pc:chgData name="Franck SCHMITT" userId="0e092047-c0c1-4f91-bda0-adf543b8d074" providerId="ADAL" clId="{FBEBB0C9-FBC9-48D7-96BC-8B9017E94B50}" dt="2025-06-11T21:12:49.528" v="391" actId="47"/>
        <pc:sldMkLst>
          <pc:docMk/>
          <pc:sldMk cId="2357198963" sldId="272"/>
        </pc:sldMkLst>
      </pc:sldChg>
      <pc:sldChg chg="del">
        <pc:chgData name="Franck SCHMITT" userId="0e092047-c0c1-4f91-bda0-adf543b8d074" providerId="ADAL" clId="{FBEBB0C9-FBC9-48D7-96BC-8B9017E94B50}" dt="2025-06-11T21:12:49.528" v="391" actId="47"/>
        <pc:sldMkLst>
          <pc:docMk/>
          <pc:sldMk cId="2558968835" sldId="273"/>
        </pc:sldMkLst>
      </pc:sldChg>
      <pc:sldChg chg="add del">
        <pc:chgData name="Franck SCHMITT" userId="0e092047-c0c1-4f91-bda0-adf543b8d074" providerId="ADAL" clId="{FBEBB0C9-FBC9-48D7-96BC-8B9017E94B50}" dt="2025-06-11T21:16:00.204" v="517" actId="47"/>
        <pc:sldMkLst>
          <pc:docMk/>
          <pc:sldMk cId="2720543247" sldId="273"/>
        </pc:sldMkLst>
      </pc:sldChg>
      <pc:sldChg chg="del">
        <pc:chgData name="Franck SCHMITT" userId="0e092047-c0c1-4f91-bda0-adf543b8d074" providerId="ADAL" clId="{FBEBB0C9-FBC9-48D7-96BC-8B9017E94B50}" dt="2025-06-11T21:12:49.528" v="391" actId="47"/>
        <pc:sldMkLst>
          <pc:docMk/>
          <pc:sldMk cId="2603126913" sldId="274"/>
        </pc:sldMkLst>
      </pc:sldChg>
      <pc:sldChg chg="add del">
        <pc:chgData name="Franck SCHMITT" userId="0e092047-c0c1-4f91-bda0-adf543b8d074" providerId="ADAL" clId="{FBEBB0C9-FBC9-48D7-96BC-8B9017E94B50}" dt="2025-06-11T21:16:00.204" v="517" actId="47"/>
        <pc:sldMkLst>
          <pc:docMk/>
          <pc:sldMk cId="2975528198" sldId="274"/>
        </pc:sldMkLst>
      </pc:sldChg>
      <pc:sldChg chg="add del">
        <pc:chgData name="Franck SCHMITT" userId="0e092047-c0c1-4f91-bda0-adf543b8d074" providerId="ADAL" clId="{FBEBB0C9-FBC9-48D7-96BC-8B9017E94B50}" dt="2025-06-11T21:16:00.204" v="517" actId="47"/>
        <pc:sldMkLst>
          <pc:docMk/>
          <pc:sldMk cId="820453614" sldId="275"/>
        </pc:sldMkLst>
      </pc:sldChg>
      <pc:sldChg chg="del">
        <pc:chgData name="Franck SCHMITT" userId="0e092047-c0c1-4f91-bda0-adf543b8d074" providerId="ADAL" clId="{FBEBB0C9-FBC9-48D7-96BC-8B9017E94B50}" dt="2025-06-11T21:12:49.528" v="391" actId="47"/>
        <pc:sldMkLst>
          <pc:docMk/>
          <pc:sldMk cId="949688627" sldId="275"/>
        </pc:sldMkLst>
      </pc:sldChg>
      <pc:sldChg chg="del">
        <pc:chgData name="Franck SCHMITT" userId="0e092047-c0c1-4f91-bda0-adf543b8d074" providerId="ADAL" clId="{FBEBB0C9-FBC9-48D7-96BC-8B9017E94B50}" dt="2025-06-11T21:12:49.528" v="391" actId="47"/>
        <pc:sldMkLst>
          <pc:docMk/>
          <pc:sldMk cId="2666979386" sldId="276"/>
        </pc:sldMkLst>
      </pc:sldChg>
      <pc:sldChg chg="add del">
        <pc:chgData name="Franck SCHMITT" userId="0e092047-c0c1-4f91-bda0-adf543b8d074" providerId="ADAL" clId="{FBEBB0C9-FBC9-48D7-96BC-8B9017E94B50}" dt="2025-06-11T21:16:00.204" v="517" actId="47"/>
        <pc:sldMkLst>
          <pc:docMk/>
          <pc:sldMk cId="3464351884" sldId="276"/>
        </pc:sldMkLst>
      </pc:sldChg>
      <pc:sldChg chg="del">
        <pc:chgData name="Franck SCHMITT" userId="0e092047-c0c1-4f91-bda0-adf543b8d074" providerId="ADAL" clId="{FBEBB0C9-FBC9-48D7-96BC-8B9017E94B50}" dt="2025-06-11T21:12:49.528" v="391" actId="47"/>
        <pc:sldMkLst>
          <pc:docMk/>
          <pc:sldMk cId="3399325148" sldId="277"/>
        </pc:sldMkLst>
      </pc:sldChg>
      <pc:sldChg chg="add del">
        <pc:chgData name="Franck SCHMITT" userId="0e092047-c0c1-4f91-bda0-adf543b8d074" providerId="ADAL" clId="{FBEBB0C9-FBC9-48D7-96BC-8B9017E94B50}" dt="2025-06-11T21:16:00.204" v="517" actId="47"/>
        <pc:sldMkLst>
          <pc:docMk/>
          <pc:sldMk cId="3432252168" sldId="277"/>
        </pc:sldMkLst>
      </pc:sldChg>
      <pc:sldChg chg="del">
        <pc:chgData name="Franck SCHMITT" userId="0e092047-c0c1-4f91-bda0-adf543b8d074" providerId="ADAL" clId="{FBEBB0C9-FBC9-48D7-96BC-8B9017E94B50}" dt="2025-06-11T21:12:49.528" v="391" actId="47"/>
        <pc:sldMkLst>
          <pc:docMk/>
          <pc:sldMk cId="1947135402" sldId="278"/>
        </pc:sldMkLst>
      </pc:sldChg>
      <pc:sldChg chg="del">
        <pc:chgData name="Franck SCHMITT" userId="0e092047-c0c1-4f91-bda0-adf543b8d074" providerId="ADAL" clId="{FBEBB0C9-FBC9-48D7-96BC-8B9017E94B50}" dt="2025-06-11T21:12:49.528" v="391" actId="47"/>
        <pc:sldMkLst>
          <pc:docMk/>
          <pc:sldMk cId="3530247223" sldId="279"/>
        </pc:sldMkLst>
      </pc:sldChg>
      <pc:sldChg chg="del">
        <pc:chgData name="Franck SCHMITT" userId="0e092047-c0c1-4f91-bda0-adf543b8d074" providerId="ADAL" clId="{FBEBB0C9-FBC9-48D7-96BC-8B9017E94B50}" dt="2025-06-11T21:12:49.528" v="391" actId="47"/>
        <pc:sldMkLst>
          <pc:docMk/>
          <pc:sldMk cId="2672934623" sldId="280"/>
        </pc:sldMkLst>
      </pc:sldChg>
      <pc:sldChg chg="del">
        <pc:chgData name="Franck SCHMITT" userId="0e092047-c0c1-4f91-bda0-adf543b8d074" providerId="ADAL" clId="{FBEBB0C9-FBC9-48D7-96BC-8B9017E94B50}" dt="2025-06-11T21:12:49.528" v="391" actId="47"/>
        <pc:sldMkLst>
          <pc:docMk/>
          <pc:sldMk cId="3110505746" sldId="281"/>
        </pc:sldMkLst>
      </pc:sldChg>
      <pc:sldChg chg="del">
        <pc:chgData name="Franck SCHMITT" userId="0e092047-c0c1-4f91-bda0-adf543b8d074" providerId="ADAL" clId="{FBEBB0C9-FBC9-48D7-96BC-8B9017E94B50}" dt="2025-06-11T21:12:49.528" v="391" actId="47"/>
        <pc:sldMkLst>
          <pc:docMk/>
          <pc:sldMk cId="825352343" sldId="282"/>
        </pc:sldMkLst>
      </pc:sldChg>
      <pc:sldChg chg="del">
        <pc:chgData name="Franck SCHMITT" userId="0e092047-c0c1-4f91-bda0-adf543b8d074" providerId="ADAL" clId="{FBEBB0C9-FBC9-48D7-96BC-8B9017E94B50}" dt="2025-06-11T21:12:49.528" v="391" actId="47"/>
        <pc:sldMkLst>
          <pc:docMk/>
          <pc:sldMk cId="1513495802" sldId="283"/>
        </pc:sldMkLst>
      </pc:sldChg>
      <pc:sldChg chg="del">
        <pc:chgData name="Franck SCHMITT" userId="0e092047-c0c1-4f91-bda0-adf543b8d074" providerId="ADAL" clId="{FBEBB0C9-FBC9-48D7-96BC-8B9017E94B50}" dt="2025-06-11T21:12:49.528" v="391" actId="47"/>
        <pc:sldMkLst>
          <pc:docMk/>
          <pc:sldMk cId="1517027935" sldId="284"/>
        </pc:sldMkLst>
      </pc:sldChg>
      <pc:sldChg chg="del">
        <pc:chgData name="Franck SCHMITT" userId="0e092047-c0c1-4f91-bda0-adf543b8d074" providerId="ADAL" clId="{FBEBB0C9-FBC9-48D7-96BC-8B9017E94B50}" dt="2025-06-11T21:12:49.528" v="391" actId="47"/>
        <pc:sldMkLst>
          <pc:docMk/>
          <pc:sldMk cId="2494696021" sldId="285"/>
        </pc:sldMkLst>
      </pc:sldChg>
      <pc:sldChg chg="del">
        <pc:chgData name="Franck SCHMITT" userId="0e092047-c0c1-4f91-bda0-adf543b8d074" providerId="ADAL" clId="{FBEBB0C9-FBC9-48D7-96BC-8B9017E94B50}" dt="2025-06-11T21:12:49.528" v="391" actId="47"/>
        <pc:sldMkLst>
          <pc:docMk/>
          <pc:sldMk cId="1170623218" sldId="286"/>
        </pc:sldMkLst>
      </pc:sldChg>
      <pc:sldChg chg="del">
        <pc:chgData name="Franck SCHMITT" userId="0e092047-c0c1-4f91-bda0-adf543b8d074" providerId="ADAL" clId="{FBEBB0C9-FBC9-48D7-96BC-8B9017E94B50}" dt="2025-06-11T21:12:49.528" v="391" actId="47"/>
        <pc:sldMkLst>
          <pc:docMk/>
          <pc:sldMk cId="513634283" sldId="287"/>
        </pc:sldMkLst>
      </pc:sldChg>
      <pc:sldChg chg="del">
        <pc:chgData name="Franck SCHMITT" userId="0e092047-c0c1-4f91-bda0-adf543b8d074" providerId="ADAL" clId="{FBEBB0C9-FBC9-48D7-96BC-8B9017E94B50}" dt="2025-06-11T21:12:49.528" v="391" actId="47"/>
        <pc:sldMkLst>
          <pc:docMk/>
          <pc:sldMk cId="3238644291" sldId="288"/>
        </pc:sldMkLst>
      </pc:sldChg>
      <pc:sldChg chg="del">
        <pc:chgData name="Franck SCHMITT" userId="0e092047-c0c1-4f91-bda0-adf543b8d074" providerId="ADAL" clId="{FBEBB0C9-FBC9-48D7-96BC-8B9017E94B50}" dt="2025-06-11T21:12:49.528" v="391" actId="47"/>
        <pc:sldMkLst>
          <pc:docMk/>
          <pc:sldMk cId="3293505481" sldId="289"/>
        </pc:sldMkLst>
      </pc:sldChg>
      <pc:sldChg chg="modSp mod">
        <pc:chgData name="Franck SCHMITT" userId="0e092047-c0c1-4f91-bda0-adf543b8d074" providerId="ADAL" clId="{FBEBB0C9-FBC9-48D7-96BC-8B9017E94B50}" dt="2025-06-11T21:36:59.426" v="2081" actId="20577"/>
        <pc:sldMkLst>
          <pc:docMk/>
          <pc:sldMk cId="2849256636" sldId="291"/>
        </pc:sldMkLst>
        <pc:spChg chg="mod">
          <ac:chgData name="Franck SCHMITT" userId="0e092047-c0c1-4f91-bda0-adf543b8d074" providerId="ADAL" clId="{FBEBB0C9-FBC9-48D7-96BC-8B9017E94B50}" dt="2025-06-11T21:36:59.426" v="2081" actId="20577"/>
          <ac:spMkLst>
            <pc:docMk/>
            <pc:sldMk cId="2849256636" sldId="291"/>
            <ac:spMk id="4" creationId="{164E674D-3BA7-37D7-97D8-16947F43F498}"/>
          </ac:spMkLst>
        </pc:spChg>
      </pc:sldChg>
      <pc:sldChg chg="del">
        <pc:chgData name="Franck SCHMITT" userId="0e092047-c0c1-4f91-bda0-adf543b8d074" providerId="ADAL" clId="{FBEBB0C9-FBC9-48D7-96BC-8B9017E94B50}" dt="2025-06-11T21:16:00.204" v="517" actId="47"/>
        <pc:sldMkLst>
          <pc:docMk/>
          <pc:sldMk cId="2354521960" sldId="292"/>
        </pc:sldMkLst>
      </pc:sldChg>
      <pc:sldChg chg="del">
        <pc:chgData name="Franck SCHMITT" userId="0e092047-c0c1-4f91-bda0-adf543b8d074" providerId="ADAL" clId="{FBEBB0C9-FBC9-48D7-96BC-8B9017E94B50}" dt="2025-06-11T21:12:49.528" v="391" actId="47"/>
        <pc:sldMkLst>
          <pc:docMk/>
          <pc:sldMk cId="2007855833" sldId="293"/>
        </pc:sldMkLst>
      </pc:sldChg>
      <pc:sldChg chg="del">
        <pc:chgData name="Franck SCHMITT" userId="0e092047-c0c1-4f91-bda0-adf543b8d074" providerId="ADAL" clId="{FBEBB0C9-FBC9-48D7-96BC-8B9017E94B50}" dt="2025-06-11T21:16:00.204" v="517" actId="47"/>
        <pc:sldMkLst>
          <pc:docMk/>
          <pc:sldMk cId="2635128166" sldId="294"/>
        </pc:sldMkLst>
      </pc:sldChg>
      <pc:sldChg chg="del">
        <pc:chgData name="Franck SCHMITT" userId="0e092047-c0c1-4f91-bda0-adf543b8d074" providerId="ADAL" clId="{FBEBB0C9-FBC9-48D7-96BC-8B9017E94B50}" dt="2025-06-11T21:16:00.204" v="517" actId="47"/>
        <pc:sldMkLst>
          <pc:docMk/>
          <pc:sldMk cId="1409764839" sldId="295"/>
        </pc:sldMkLst>
      </pc:sldChg>
      <pc:sldChg chg="del">
        <pc:chgData name="Franck SCHMITT" userId="0e092047-c0c1-4f91-bda0-adf543b8d074" providerId="ADAL" clId="{FBEBB0C9-FBC9-48D7-96BC-8B9017E94B50}" dt="2025-06-11T21:16:00.204" v="517" actId="47"/>
        <pc:sldMkLst>
          <pc:docMk/>
          <pc:sldMk cId="2991910158" sldId="296"/>
        </pc:sldMkLst>
      </pc:sldChg>
      <pc:sldChg chg="del">
        <pc:chgData name="Franck SCHMITT" userId="0e092047-c0c1-4f91-bda0-adf543b8d074" providerId="ADAL" clId="{FBEBB0C9-FBC9-48D7-96BC-8B9017E94B50}" dt="2025-06-11T21:16:00.204" v="517" actId="47"/>
        <pc:sldMkLst>
          <pc:docMk/>
          <pc:sldMk cId="797509405" sldId="298"/>
        </pc:sldMkLst>
      </pc:sldChg>
      <pc:sldChg chg="del">
        <pc:chgData name="Franck SCHMITT" userId="0e092047-c0c1-4f91-bda0-adf543b8d074" providerId="ADAL" clId="{FBEBB0C9-FBC9-48D7-96BC-8B9017E94B50}" dt="2025-06-11T21:16:00.204" v="517" actId="47"/>
        <pc:sldMkLst>
          <pc:docMk/>
          <pc:sldMk cId="746206587" sldId="299"/>
        </pc:sldMkLst>
      </pc:sldChg>
      <pc:sldChg chg="del">
        <pc:chgData name="Franck SCHMITT" userId="0e092047-c0c1-4f91-bda0-adf543b8d074" providerId="ADAL" clId="{FBEBB0C9-FBC9-48D7-96BC-8B9017E94B50}" dt="2025-06-11T21:16:00.204" v="517" actId="47"/>
        <pc:sldMkLst>
          <pc:docMk/>
          <pc:sldMk cId="2852386488" sldId="300"/>
        </pc:sldMkLst>
      </pc:sldChg>
      <pc:sldChg chg="del">
        <pc:chgData name="Franck SCHMITT" userId="0e092047-c0c1-4f91-bda0-adf543b8d074" providerId="ADAL" clId="{FBEBB0C9-FBC9-48D7-96BC-8B9017E94B50}" dt="2025-06-11T21:12:49.528" v="391" actId="47"/>
        <pc:sldMkLst>
          <pc:docMk/>
          <pc:sldMk cId="626555042" sldId="301"/>
        </pc:sldMkLst>
      </pc:sldChg>
      <pc:sldChg chg="del">
        <pc:chgData name="Franck SCHMITT" userId="0e092047-c0c1-4f91-bda0-adf543b8d074" providerId="ADAL" clId="{FBEBB0C9-FBC9-48D7-96BC-8B9017E94B50}" dt="2025-06-11T21:12:49.528" v="391" actId="47"/>
        <pc:sldMkLst>
          <pc:docMk/>
          <pc:sldMk cId="1140043150" sldId="302"/>
        </pc:sldMkLst>
      </pc:sldChg>
      <pc:sldChg chg="modSp mod">
        <pc:chgData name="Franck SCHMITT" userId="0e092047-c0c1-4f91-bda0-adf543b8d074" providerId="ADAL" clId="{FBEBB0C9-FBC9-48D7-96BC-8B9017E94B50}" dt="2025-06-11T21:16:15.705" v="520" actId="20577"/>
        <pc:sldMkLst>
          <pc:docMk/>
          <pc:sldMk cId="1544348010" sldId="303"/>
        </pc:sldMkLst>
        <pc:spChg chg="mod">
          <ac:chgData name="Franck SCHMITT" userId="0e092047-c0c1-4f91-bda0-adf543b8d074" providerId="ADAL" clId="{FBEBB0C9-FBC9-48D7-96BC-8B9017E94B50}" dt="2025-06-11T21:16:15.705" v="520" actId="20577"/>
          <ac:spMkLst>
            <pc:docMk/>
            <pc:sldMk cId="1544348010" sldId="303"/>
            <ac:spMk id="4" creationId="{218E08BD-C80A-751A-3B1E-D9270C2F4A89}"/>
          </ac:spMkLst>
        </pc:spChg>
      </pc:sldChg>
      <pc:sldChg chg="modSp new del mod">
        <pc:chgData name="Franck SCHMITT" userId="0e092047-c0c1-4f91-bda0-adf543b8d074" providerId="ADAL" clId="{FBEBB0C9-FBC9-48D7-96BC-8B9017E94B50}" dt="2025-06-11T21:16:00.204" v="517" actId="47"/>
        <pc:sldMkLst>
          <pc:docMk/>
          <pc:sldMk cId="794848306" sldId="304"/>
        </pc:sldMkLst>
      </pc:sldChg>
      <pc:sldChg chg="del">
        <pc:chgData name="Franck SCHMITT" userId="0e092047-c0c1-4f91-bda0-adf543b8d074" providerId="ADAL" clId="{FBEBB0C9-FBC9-48D7-96BC-8B9017E94B50}" dt="2025-06-11T21:12:49.528" v="391" actId="47"/>
        <pc:sldMkLst>
          <pc:docMk/>
          <pc:sldMk cId="1777481163" sldId="304"/>
        </pc:sldMkLst>
      </pc:sldChg>
      <pc:sldChg chg="modSp new mod">
        <pc:chgData name="Franck SCHMITT" userId="0e092047-c0c1-4f91-bda0-adf543b8d074" providerId="ADAL" clId="{FBEBB0C9-FBC9-48D7-96BC-8B9017E94B50}" dt="2025-06-11T21:48:32.535" v="2484" actId="20577"/>
        <pc:sldMkLst>
          <pc:docMk/>
          <pc:sldMk cId="3529424784" sldId="304"/>
        </pc:sldMkLst>
        <pc:spChg chg="mod">
          <ac:chgData name="Franck SCHMITT" userId="0e092047-c0c1-4f91-bda0-adf543b8d074" providerId="ADAL" clId="{FBEBB0C9-FBC9-48D7-96BC-8B9017E94B50}" dt="2025-06-11T21:48:32.535" v="2484" actId="20577"/>
          <ac:spMkLst>
            <pc:docMk/>
            <pc:sldMk cId="3529424784" sldId="304"/>
            <ac:spMk id="2" creationId="{82AE4D29-404C-6A95-8683-8024F34CDD96}"/>
          </ac:spMkLst>
        </pc:spChg>
        <pc:spChg chg="mod">
          <ac:chgData name="Franck SCHMITT" userId="0e092047-c0c1-4f91-bda0-adf543b8d074" providerId="ADAL" clId="{FBEBB0C9-FBC9-48D7-96BC-8B9017E94B50}" dt="2025-06-11T21:48:13.815" v="2480" actId="113"/>
          <ac:spMkLst>
            <pc:docMk/>
            <pc:sldMk cId="3529424784" sldId="304"/>
            <ac:spMk id="3" creationId="{EE9346C5-94C4-99C8-FA6B-6B5AC09E328C}"/>
          </ac:spMkLst>
        </pc:spChg>
      </pc:sldChg>
      <pc:sldChg chg="modSp new del mod">
        <pc:chgData name="Franck SCHMITT" userId="0e092047-c0c1-4f91-bda0-adf543b8d074" providerId="ADAL" clId="{FBEBB0C9-FBC9-48D7-96BC-8B9017E94B50}" dt="2025-06-11T21:39:44.265" v="2086" actId="47"/>
        <pc:sldMkLst>
          <pc:docMk/>
          <pc:sldMk cId="241038522" sldId="305"/>
        </pc:sldMkLst>
      </pc:sldChg>
      <pc:sldChg chg="modSp new mod">
        <pc:chgData name="Franck SCHMITT" userId="0e092047-c0c1-4f91-bda0-adf543b8d074" providerId="ADAL" clId="{FBEBB0C9-FBC9-48D7-96BC-8B9017E94B50}" dt="2025-06-11T22:07:44.912" v="2531" actId="113"/>
        <pc:sldMkLst>
          <pc:docMk/>
          <pc:sldMk cId="1775526300" sldId="306"/>
        </pc:sldMkLst>
        <pc:spChg chg="mod">
          <ac:chgData name="Franck SCHMITT" userId="0e092047-c0c1-4f91-bda0-adf543b8d074" providerId="ADAL" clId="{FBEBB0C9-FBC9-48D7-96BC-8B9017E94B50}" dt="2025-06-11T21:33:34.128" v="1803" actId="20577"/>
          <ac:spMkLst>
            <pc:docMk/>
            <pc:sldMk cId="1775526300" sldId="306"/>
            <ac:spMk id="2" creationId="{C4CE657B-C140-ABB9-BA6E-7CF60D836CEB}"/>
          </ac:spMkLst>
        </pc:spChg>
        <pc:spChg chg="mod">
          <ac:chgData name="Franck SCHMITT" userId="0e092047-c0c1-4f91-bda0-adf543b8d074" providerId="ADAL" clId="{FBEBB0C9-FBC9-48D7-96BC-8B9017E94B50}" dt="2025-06-11T22:07:44.912" v="2531" actId="113"/>
          <ac:spMkLst>
            <pc:docMk/>
            <pc:sldMk cId="1775526300" sldId="306"/>
            <ac:spMk id="3" creationId="{24682411-3795-6336-89C0-7111ED01EDA3}"/>
          </ac:spMkLst>
        </pc:spChg>
      </pc:sldChg>
      <pc:sldChg chg="modSp new mod">
        <pc:chgData name="Franck SCHMITT" userId="0e092047-c0c1-4f91-bda0-adf543b8d074" providerId="ADAL" clId="{FBEBB0C9-FBC9-48D7-96BC-8B9017E94B50}" dt="2025-06-11T22:07:59.537" v="2541" actId="20577"/>
        <pc:sldMkLst>
          <pc:docMk/>
          <pc:sldMk cId="1378749248" sldId="307"/>
        </pc:sldMkLst>
        <pc:spChg chg="mod">
          <ac:chgData name="Franck SCHMITT" userId="0e092047-c0c1-4f91-bda0-adf543b8d074" providerId="ADAL" clId="{FBEBB0C9-FBC9-48D7-96BC-8B9017E94B50}" dt="2025-06-11T22:07:59.537" v="2541" actId="20577"/>
          <ac:spMkLst>
            <pc:docMk/>
            <pc:sldMk cId="1378749248" sldId="307"/>
            <ac:spMk id="2" creationId="{A67FA856-8CF4-E53C-7321-FD37AA4FEAEF}"/>
          </ac:spMkLst>
        </pc:spChg>
        <pc:spChg chg="mod">
          <ac:chgData name="Franck SCHMITT" userId="0e092047-c0c1-4f91-bda0-adf543b8d074" providerId="ADAL" clId="{FBEBB0C9-FBC9-48D7-96BC-8B9017E94B50}" dt="2025-06-11T21:33:22.899" v="1788" actId="20577"/>
          <ac:spMkLst>
            <pc:docMk/>
            <pc:sldMk cId="1378749248" sldId="307"/>
            <ac:spMk id="3" creationId="{4323B362-6CD7-727C-7C17-ABDAFBB85ACC}"/>
          </ac:spMkLst>
        </pc:spChg>
      </pc:sldChg>
      <pc:sldChg chg="modSp new mod">
        <pc:chgData name="Franck SCHMITT" userId="0e092047-c0c1-4f91-bda0-adf543b8d074" providerId="ADAL" clId="{FBEBB0C9-FBC9-48D7-96BC-8B9017E94B50}" dt="2025-06-11T21:35:02.045" v="2011" actId="14100"/>
        <pc:sldMkLst>
          <pc:docMk/>
          <pc:sldMk cId="694991231" sldId="308"/>
        </pc:sldMkLst>
        <pc:spChg chg="mod">
          <ac:chgData name="Franck SCHMITT" userId="0e092047-c0c1-4f91-bda0-adf543b8d074" providerId="ADAL" clId="{FBEBB0C9-FBC9-48D7-96BC-8B9017E94B50}" dt="2025-06-11T21:35:02.045" v="2011" actId="14100"/>
          <ac:spMkLst>
            <pc:docMk/>
            <pc:sldMk cId="694991231" sldId="308"/>
            <ac:spMk id="2" creationId="{278E86B0-A11F-D6D9-3801-13A527B3869A}"/>
          </ac:spMkLst>
        </pc:spChg>
        <pc:spChg chg="mod">
          <ac:chgData name="Franck SCHMITT" userId="0e092047-c0c1-4f91-bda0-adf543b8d074" providerId="ADAL" clId="{FBEBB0C9-FBC9-48D7-96BC-8B9017E94B50}" dt="2025-06-11T21:34:44.079" v="1985" actId="20577"/>
          <ac:spMkLst>
            <pc:docMk/>
            <pc:sldMk cId="694991231" sldId="308"/>
            <ac:spMk id="3" creationId="{FA6C39D7-E6DE-EF41-5D2C-518DCD52EA51}"/>
          </ac:spMkLst>
        </pc:spChg>
      </pc:sldChg>
      <pc:sldChg chg="modSp new mod">
        <pc:chgData name="Franck SCHMITT" userId="0e092047-c0c1-4f91-bda0-adf543b8d074" providerId="ADAL" clId="{FBEBB0C9-FBC9-48D7-96BC-8B9017E94B50}" dt="2025-06-11T21:38:21.130" v="2082"/>
        <pc:sldMkLst>
          <pc:docMk/>
          <pc:sldMk cId="4290094825" sldId="309"/>
        </pc:sldMkLst>
        <pc:spChg chg="mod">
          <ac:chgData name="Franck SCHMITT" userId="0e092047-c0c1-4f91-bda0-adf543b8d074" providerId="ADAL" clId="{FBEBB0C9-FBC9-48D7-96BC-8B9017E94B50}" dt="2025-06-11T21:35:25.891" v="2044" actId="20577"/>
          <ac:spMkLst>
            <pc:docMk/>
            <pc:sldMk cId="4290094825" sldId="309"/>
            <ac:spMk id="2" creationId="{BDBE4A8C-9E4B-D35E-6AA0-A19CEC34131C}"/>
          </ac:spMkLst>
        </pc:spChg>
        <pc:spChg chg="mod">
          <ac:chgData name="Franck SCHMITT" userId="0e092047-c0c1-4f91-bda0-adf543b8d074" providerId="ADAL" clId="{FBEBB0C9-FBC9-48D7-96BC-8B9017E94B50}" dt="2025-06-11T21:38:21.130" v="2082"/>
          <ac:spMkLst>
            <pc:docMk/>
            <pc:sldMk cId="4290094825" sldId="309"/>
            <ac:spMk id="3" creationId="{7739C445-22E5-9635-CCD9-27011A44907E}"/>
          </ac:spMkLst>
        </pc:spChg>
      </pc:sldChg>
      <pc:sldChg chg="addSp delSp new mod">
        <pc:chgData name="Franck SCHMITT" userId="0e092047-c0c1-4f91-bda0-adf543b8d074" providerId="ADAL" clId="{FBEBB0C9-FBC9-48D7-96BC-8B9017E94B50}" dt="2025-06-11T21:39:36.293" v="2085" actId="478"/>
        <pc:sldMkLst>
          <pc:docMk/>
          <pc:sldMk cId="1457704123" sldId="310"/>
        </pc:sldMkLst>
        <pc:picChg chg="add">
          <ac:chgData name="Franck SCHMITT" userId="0e092047-c0c1-4f91-bda0-adf543b8d074" providerId="ADAL" clId="{FBEBB0C9-FBC9-48D7-96BC-8B9017E94B50}" dt="2025-06-11T21:39:20.859" v="2084" actId="22"/>
          <ac:picMkLst>
            <pc:docMk/>
            <pc:sldMk cId="1457704123" sldId="310"/>
            <ac:picMk id="5" creationId="{3A9A0F1F-149F-D0F4-E7D9-22135E4ADFAF}"/>
          </ac:picMkLst>
        </pc:picChg>
      </pc:sldChg>
      <pc:sldChg chg="addSp modSp new mod">
        <pc:chgData name="Franck SCHMITT" userId="0e092047-c0c1-4f91-bda0-adf543b8d074" providerId="ADAL" clId="{FBEBB0C9-FBC9-48D7-96BC-8B9017E94B50}" dt="2025-06-11T21:43:16.356" v="2429" actId="20577"/>
        <pc:sldMkLst>
          <pc:docMk/>
          <pc:sldMk cId="1582432078" sldId="311"/>
        </pc:sldMkLst>
        <pc:spChg chg="mod">
          <ac:chgData name="Franck SCHMITT" userId="0e092047-c0c1-4f91-bda0-adf543b8d074" providerId="ADAL" clId="{FBEBB0C9-FBC9-48D7-96BC-8B9017E94B50}" dt="2025-06-11T21:40:44.196" v="2220" actId="20577"/>
          <ac:spMkLst>
            <pc:docMk/>
            <pc:sldMk cId="1582432078" sldId="311"/>
            <ac:spMk id="2" creationId="{EDCDA894-7E9C-5D9F-30FF-75F0B6687CEE}"/>
          </ac:spMkLst>
        </pc:spChg>
        <pc:spChg chg="mod">
          <ac:chgData name="Franck SCHMITT" userId="0e092047-c0c1-4f91-bda0-adf543b8d074" providerId="ADAL" clId="{FBEBB0C9-FBC9-48D7-96BC-8B9017E94B50}" dt="2025-06-11T21:43:16.356" v="2429" actId="20577"/>
          <ac:spMkLst>
            <pc:docMk/>
            <pc:sldMk cId="1582432078" sldId="311"/>
            <ac:spMk id="3" creationId="{BA0ACC49-F371-B4DC-CF68-FBB1D153AF48}"/>
          </ac:spMkLst>
        </pc:spChg>
        <pc:picChg chg="add mod">
          <ac:chgData name="Franck SCHMITT" userId="0e092047-c0c1-4f91-bda0-adf543b8d074" providerId="ADAL" clId="{FBEBB0C9-FBC9-48D7-96BC-8B9017E94B50}" dt="2025-06-11T21:41:47.292" v="2277" actId="1076"/>
          <ac:picMkLst>
            <pc:docMk/>
            <pc:sldMk cId="1582432078" sldId="311"/>
            <ac:picMk id="4" creationId="{839E62E0-3CDC-200D-1831-38D9FE798AB7}"/>
          </ac:picMkLst>
        </pc:picChg>
        <pc:picChg chg="add mod">
          <ac:chgData name="Franck SCHMITT" userId="0e092047-c0c1-4f91-bda0-adf543b8d074" providerId="ADAL" clId="{FBEBB0C9-FBC9-48D7-96BC-8B9017E94B50}" dt="2025-06-11T21:42:53.377" v="2384" actId="1076"/>
          <ac:picMkLst>
            <pc:docMk/>
            <pc:sldMk cId="1582432078" sldId="311"/>
            <ac:picMk id="5" creationId="{6D465ECB-11F4-5FEF-D02B-051FA1CD27C8}"/>
          </ac:picMkLst>
        </pc:picChg>
      </pc:sldChg>
      <pc:sldChg chg="addSp modSp new mod">
        <pc:chgData name="Franck SCHMITT" userId="0e092047-c0c1-4f91-bda0-adf543b8d074" providerId="ADAL" clId="{FBEBB0C9-FBC9-48D7-96BC-8B9017E94B50}" dt="2025-06-11T22:03:07.797" v="2489" actId="14100"/>
        <pc:sldMkLst>
          <pc:docMk/>
          <pc:sldMk cId="3749486217" sldId="312"/>
        </pc:sldMkLst>
        <pc:spChg chg="mod">
          <ac:chgData name="Franck SCHMITT" userId="0e092047-c0c1-4f91-bda0-adf543b8d074" providerId="ADAL" clId="{FBEBB0C9-FBC9-48D7-96BC-8B9017E94B50}" dt="2025-06-11T21:58:10.255" v="2486"/>
          <ac:spMkLst>
            <pc:docMk/>
            <pc:sldMk cId="3749486217" sldId="312"/>
            <ac:spMk id="2" creationId="{EB566427-B7E5-2D86-2CBB-AE8E20A69B80}"/>
          </ac:spMkLst>
        </pc:spChg>
        <pc:picChg chg="add mod">
          <ac:chgData name="Franck SCHMITT" userId="0e092047-c0c1-4f91-bda0-adf543b8d074" providerId="ADAL" clId="{FBEBB0C9-FBC9-48D7-96BC-8B9017E94B50}" dt="2025-06-11T22:03:07.797" v="2489" actId="14100"/>
          <ac:picMkLst>
            <pc:docMk/>
            <pc:sldMk cId="3749486217" sldId="312"/>
            <ac:picMk id="5" creationId="{B2F1F636-A13A-1626-4CCC-595ECE906DAD}"/>
          </ac:picMkLst>
        </pc:picChg>
      </pc:sldChg>
      <pc:sldChg chg="addSp delSp modSp new mod">
        <pc:chgData name="Franck SCHMITT" userId="0e092047-c0c1-4f91-bda0-adf543b8d074" providerId="ADAL" clId="{FBEBB0C9-FBC9-48D7-96BC-8B9017E94B50}" dt="2025-06-11T22:07:10.473" v="2501"/>
        <pc:sldMkLst>
          <pc:docMk/>
          <pc:sldMk cId="855554057" sldId="313"/>
        </pc:sldMkLst>
        <pc:spChg chg="mod">
          <ac:chgData name="Franck SCHMITT" userId="0e092047-c0c1-4f91-bda0-adf543b8d074" providerId="ADAL" clId="{FBEBB0C9-FBC9-48D7-96BC-8B9017E94B50}" dt="2025-06-11T22:07:10.473" v="2501"/>
          <ac:spMkLst>
            <pc:docMk/>
            <pc:sldMk cId="855554057" sldId="313"/>
            <ac:spMk id="2" creationId="{9B12BAE1-F5D4-6363-22F4-CC252A11263E}"/>
          </ac:spMkLst>
        </pc:spChg>
        <pc:picChg chg="add mod">
          <ac:chgData name="Franck SCHMITT" userId="0e092047-c0c1-4f91-bda0-adf543b8d074" providerId="ADAL" clId="{FBEBB0C9-FBC9-48D7-96BC-8B9017E94B50}" dt="2025-06-11T22:06:57.262" v="2498" actId="1076"/>
          <ac:picMkLst>
            <pc:docMk/>
            <pc:sldMk cId="855554057" sldId="313"/>
            <ac:picMk id="5" creationId="{99E65C55-E3BC-EAC4-1E9D-A734A1E92897}"/>
          </ac:picMkLst>
        </pc:picChg>
      </pc:sldChg>
      <pc:sldChg chg="addSp modSp new mod">
        <pc:chgData name="Franck SCHMITT" userId="0e092047-c0c1-4f91-bda0-adf543b8d074" providerId="ADAL" clId="{FBEBB0C9-FBC9-48D7-96BC-8B9017E94B50}" dt="2025-06-11T22:07:19.119" v="2503" actId="1076"/>
        <pc:sldMkLst>
          <pc:docMk/>
          <pc:sldMk cId="1691978710" sldId="314"/>
        </pc:sldMkLst>
        <pc:spChg chg="mod">
          <ac:chgData name="Franck SCHMITT" userId="0e092047-c0c1-4f91-bda0-adf543b8d074" providerId="ADAL" clId="{FBEBB0C9-FBC9-48D7-96BC-8B9017E94B50}" dt="2025-06-11T22:07:16.723" v="2502"/>
          <ac:spMkLst>
            <pc:docMk/>
            <pc:sldMk cId="1691978710" sldId="314"/>
            <ac:spMk id="2" creationId="{8AB86A2B-B280-CCCC-C627-1F17FAF8FBB4}"/>
          </ac:spMkLst>
        </pc:spChg>
        <pc:picChg chg="add mod">
          <ac:chgData name="Franck SCHMITT" userId="0e092047-c0c1-4f91-bda0-adf543b8d074" providerId="ADAL" clId="{FBEBB0C9-FBC9-48D7-96BC-8B9017E94B50}" dt="2025-06-11T22:07:19.119" v="2503" actId="1076"/>
          <ac:picMkLst>
            <pc:docMk/>
            <pc:sldMk cId="1691978710" sldId="314"/>
            <ac:picMk id="5" creationId="{112FBEEB-E640-4FE5-5402-D054F7EC05BA}"/>
          </ac:picMkLst>
        </pc:picChg>
      </pc:sldChg>
      <pc:sldChg chg="addSp modSp new mod">
        <pc:chgData name="Franck SCHMITT" userId="0e092047-c0c1-4f91-bda0-adf543b8d074" providerId="ADAL" clId="{FBEBB0C9-FBC9-48D7-96BC-8B9017E94B50}" dt="2025-06-11T22:10:59.140" v="2857" actId="1076"/>
        <pc:sldMkLst>
          <pc:docMk/>
          <pc:sldMk cId="41351183" sldId="315"/>
        </pc:sldMkLst>
        <pc:spChg chg="mod">
          <ac:chgData name="Franck SCHMITT" userId="0e092047-c0c1-4f91-bda0-adf543b8d074" providerId="ADAL" clId="{FBEBB0C9-FBC9-48D7-96BC-8B9017E94B50}" dt="2025-06-11T22:08:25.673" v="2558" actId="20577"/>
          <ac:spMkLst>
            <pc:docMk/>
            <pc:sldMk cId="41351183" sldId="315"/>
            <ac:spMk id="2" creationId="{1B8300E1-01C5-E049-2798-CE9690B3AF31}"/>
          </ac:spMkLst>
        </pc:spChg>
        <pc:spChg chg="mod">
          <ac:chgData name="Franck SCHMITT" userId="0e092047-c0c1-4f91-bda0-adf543b8d074" providerId="ADAL" clId="{FBEBB0C9-FBC9-48D7-96BC-8B9017E94B50}" dt="2025-06-11T22:09:53.476" v="2851" actId="20577"/>
          <ac:spMkLst>
            <pc:docMk/>
            <pc:sldMk cId="41351183" sldId="315"/>
            <ac:spMk id="3" creationId="{8AD39E25-382A-91DB-D6A6-66979A2A0F17}"/>
          </ac:spMkLst>
        </pc:spChg>
        <pc:picChg chg="add mod modCrop">
          <ac:chgData name="Franck SCHMITT" userId="0e092047-c0c1-4f91-bda0-adf543b8d074" providerId="ADAL" clId="{FBEBB0C9-FBC9-48D7-96BC-8B9017E94B50}" dt="2025-06-11T22:10:59.140" v="2857" actId="1076"/>
          <ac:picMkLst>
            <pc:docMk/>
            <pc:sldMk cId="41351183" sldId="315"/>
            <ac:picMk id="4" creationId="{A44E75F9-7ACE-322A-EF07-B1B9207EE569}"/>
          </ac:picMkLst>
        </pc:picChg>
      </pc:sldChg>
      <pc:sldChg chg="modSp new mod">
        <pc:chgData name="Franck SCHMITT" userId="0e092047-c0c1-4f91-bda0-adf543b8d074" providerId="ADAL" clId="{FBEBB0C9-FBC9-48D7-96BC-8B9017E94B50}" dt="2025-06-18T21:32:06.089" v="3071" actId="20577"/>
        <pc:sldMkLst>
          <pc:docMk/>
          <pc:sldMk cId="2718728553" sldId="316"/>
        </pc:sldMkLst>
        <pc:spChg chg="mod">
          <ac:chgData name="Franck SCHMITT" userId="0e092047-c0c1-4f91-bda0-adf543b8d074" providerId="ADAL" clId="{FBEBB0C9-FBC9-48D7-96BC-8B9017E94B50}" dt="2025-06-18T21:26:14.687" v="2884" actId="20577"/>
          <ac:spMkLst>
            <pc:docMk/>
            <pc:sldMk cId="2718728553" sldId="316"/>
            <ac:spMk id="2" creationId="{094F18E0-36D0-1207-7A8B-BD4CF7681E77}"/>
          </ac:spMkLst>
        </pc:spChg>
        <pc:spChg chg="mod">
          <ac:chgData name="Franck SCHMITT" userId="0e092047-c0c1-4f91-bda0-adf543b8d074" providerId="ADAL" clId="{FBEBB0C9-FBC9-48D7-96BC-8B9017E94B50}" dt="2025-06-18T21:32:06.089" v="3071" actId="20577"/>
          <ac:spMkLst>
            <pc:docMk/>
            <pc:sldMk cId="2718728553" sldId="316"/>
            <ac:spMk id="3" creationId="{F38A759F-5CE3-F5A9-98A9-75244F49C0E5}"/>
          </ac:spMkLst>
        </pc:spChg>
      </pc:sldChg>
      <pc:sldChg chg="addSp delSp modSp new mod">
        <pc:chgData name="Franck SCHMITT" userId="0e092047-c0c1-4f91-bda0-adf543b8d074" providerId="ADAL" clId="{FBEBB0C9-FBC9-48D7-96BC-8B9017E94B50}" dt="2025-06-18T21:41:59.690" v="3195" actId="478"/>
        <pc:sldMkLst>
          <pc:docMk/>
          <pc:sldMk cId="2058363910" sldId="317"/>
        </pc:sldMkLst>
        <pc:spChg chg="add del mod">
          <ac:chgData name="Franck SCHMITT" userId="0e092047-c0c1-4f91-bda0-adf543b8d074" providerId="ADAL" clId="{FBEBB0C9-FBC9-48D7-96BC-8B9017E94B50}" dt="2025-06-18T21:39:05.281" v="3145" actId="478"/>
          <ac:spMkLst>
            <pc:docMk/>
            <pc:sldMk cId="2058363910" sldId="317"/>
            <ac:spMk id="2" creationId="{29C6A702-20B5-DCAA-362D-88983C72E370}"/>
          </ac:spMkLst>
        </pc:spChg>
        <pc:spChg chg="del mod">
          <ac:chgData name="Franck SCHMITT" userId="0e092047-c0c1-4f91-bda0-adf543b8d074" providerId="ADAL" clId="{FBEBB0C9-FBC9-48D7-96BC-8B9017E94B50}" dt="2025-06-18T21:35:17.619" v="3119" actId="478"/>
          <ac:spMkLst>
            <pc:docMk/>
            <pc:sldMk cId="2058363910" sldId="317"/>
            <ac:spMk id="3" creationId="{A482AAA8-407C-80AC-31CD-D0C0F3504B76}"/>
          </ac:spMkLst>
        </pc:spChg>
        <pc:spChg chg="add">
          <ac:chgData name="Franck SCHMITT" userId="0e092047-c0c1-4f91-bda0-adf543b8d074" providerId="ADAL" clId="{FBEBB0C9-FBC9-48D7-96BC-8B9017E94B50}" dt="2025-06-18T21:34:20.242" v="3112"/>
          <ac:spMkLst>
            <pc:docMk/>
            <pc:sldMk cId="2058363910" sldId="317"/>
            <ac:spMk id="4" creationId="{A1740334-B3CA-5D1C-9B69-026C13DA8CA1}"/>
          </ac:spMkLst>
        </pc:spChg>
        <pc:spChg chg="add">
          <ac:chgData name="Franck SCHMITT" userId="0e092047-c0c1-4f91-bda0-adf543b8d074" providerId="ADAL" clId="{FBEBB0C9-FBC9-48D7-96BC-8B9017E94B50}" dt="2025-06-18T21:34:20.242" v="3112"/>
          <ac:spMkLst>
            <pc:docMk/>
            <pc:sldMk cId="2058363910" sldId="317"/>
            <ac:spMk id="5" creationId="{EDA0DCB5-5F8D-CE6E-3F3B-27C1E30FAA37}"/>
          </ac:spMkLst>
        </pc:spChg>
        <pc:spChg chg="add">
          <ac:chgData name="Franck SCHMITT" userId="0e092047-c0c1-4f91-bda0-adf543b8d074" providerId="ADAL" clId="{FBEBB0C9-FBC9-48D7-96BC-8B9017E94B50}" dt="2025-06-18T21:34:20.242" v="3112"/>
          <ac:spMkLst>
            <pc:docMk/>
            <pc:sldMk cId="2058363910" sldId="317"/>
            <ac:spMk id="6" creationId="{5061B98C-0E2D-8D87-7ABC-2A8C64C60DD9}"/>
          </ac:spMkLst>
        </pc:spChg>
        <pc:spChg chg="add">
          <ac:chgData name="Franck SCHMITT" userId="0e092047-c0c1-4f91-bda0-adf543b8d074" providerId="ADAL" clId="{FBEBB0C9-FBC9-48D7-96BC-8B9017E94B50}" dt="2025-06-18T21:34:28.528" v="3114"/>
          <ac:spMkLst>
            <pc:docMk/>
            <pc:sldMk cId="2058363910" sldId="317"/>
            <ac:spMk id="7" creationId="{69C0E94E-1C3B-345C-601A-5D5427533DFB}"/>
          </ac:spMkLst>
        </pc:spChg>
        <pc:spChg chg="add">
          <ac:chgData name="Franck SCHMITT" userId="0e092047-c0c1-4f91-bda0-adf543b8d074" providerId="ADAL" clId="{FBEBB0C9-FBC9-48D7-96BC-8B9017E94B50}" dt="2025-06-18T21:34:28.528" v="3114"/>
          <ac:spMkLst>
            <pc:docMk/>
            <pc:sldMk cId="2058363910" sldId="317"/>
            <ac:spMk id="8" creationId="{4A68760D-3BBD-0A79-A566-070674072C1A}"/>
          </ac:spMkLst>
        </pc:spChg>
        <pc:spChg chg="add">
          <ac:chgData name="Franck SCHMITT" userId="0e092047-c0c1-4f91-bda0-adf543b8d074" providerId="ADAL" clId="{FBEBB0C9-FBC9-48D7-96BC-8B9017E94B50}" dt="2025-06-18T21:34:28.528" v="3114"/>
          <ac:spMkLst>
            <pc:docMk/>
            <pc:sldMk cId="2058363910" sldId="317"/>
            <ac:spMk id="9" creationId="{31A608D7-CD17-D7FA-3D2F-3E2F74E40D81}"/>
          </ac:spMkLst>
        </pc:spChg>
        <pc:spChg chg="add mod">
          <ac:chgData name="Franck SCHMITT" userId="0e092047-c0c1-4f91-bda0-adf543b8d074" providerId="ADAL" clId="{FBEBB0C9-FBC9-48D7-96BC-8B9017E94B50}" dt="2025-06-18T21:35:00.426" v="3117" actId="1076"/>
          <ac:spMkLst>
            <pc:docMk/>
            <pc:sldMk cId="2058363910" sldId="317"/>
            <ac:spMk id="10" creationId="{0F6D8459-9A6F-786B-84F3-4E9AD6C33971}"/>
          </ac:spMkLst>
        </pc:spChg>
        <pc:spChg chg="add mod">
          <ac:chgData name="Franck SCHMITT" userId="0e092047-c0c1-4f91-bda0-adf543b8d074" providerId="ADAL" clId="{FBEBB0C9-FBC9-48D7-96BC-8B9017E94B50}" dt="2025-06-18T21:35:00.426" v="3117" actId="1076"/>
          <ac:spMkLst>
            <pc:docMk/>
            <pc:sldMk cId="2058363910" sldId="317"/>
            <ac:spMk id="11" creationId="{8C031252-49F0-42F6-0871-CCA95B05EA95}"/>
          </ac:spMkLst>
        </pc:spChg>
        <pc:spChg chg="add mod">
          <ac:chgData name="Franck SCHMITT" userId="0e092047-c0c1-4f91-bda0-adf543b8d074" providerId="ADAL" clId="{FBEBB0C9-FBC9-48D7-96BC-8B9017E94B50}" dt="2025-06-18T21:35:00.426" v="3117" actId="1076"/>
          <ac:spMkLst>
            <pc:docMk/>
            <pc:sldMk cId="2058363910" sldId="317"/>
            <ac:spMk id="12" creationId="{EC79BF9C-A2FC-34ED-048A-A2501492BFE6}"/>
          </ac:spMkLst>
        </pc:spChg>
        <pc:spChg chg="add">
          <ac:chgData name="Franck SCHMITT" userId="0e092047-c0c1-4f91-bda0-adf543b8d074" providerId="ADAL" clId="{FBEBB0C9-FBC9-48D7-96BC-8B9017E94B50}" dt="2025-06-18T21:35:11.271" v="3118"/>
          <ac:spMkLst>
            <pc:docMk/>
            <pc:sldMk cId="2058363910" sldId="317"/>
            <ac:spMk id="13" creationId="{2C449A2A-7BA6-1CC2-4DC1-AC7763D07585}"/>
          </ac:spMkLst>
        </pc:spChg>
        <pc:spChg chg="add">
          <ac:chgData name="Franck SCHMITT" userId="0e092047-c0c1-4f91-bda0-adf543b8d074" providerId="ADAL" clId="{FBEBB0C9-FBC9-48D7-96BC-8B9017E94B50}" dt="2025-06-18T21:35:11.271" v="3118"/>
          <ac:spMkLst>
            <pc:docMk/>
            <pc:sldMk cId="2058363910" sldId="317"/>
            <ac:spMk id="14" creationId="{82F4055C-A5FC-FFDF-F4E4-2484197BD275}"/>
          </ac:spMkLst>
        </pc:spChg>
        <pc:spChg chg="add del mod">
          <ac:chgData name="Franck SCHMITT" userId="0e092047-c0c1-4f91-bda0-adf543b8d074" providerId="ADAL" clId="{FBEBB0C9-FBC9-48D7-96BC-8B9017E94B50}" dt="2025-06-18T21:35:20.688" v="3120" actId="478"/>
          <ac:spMkLst>
            <pc:docMk/>
            <pc:sldMk cId="2058363910" sldId="317"/>
            <ac:spMk id="16" creationId="{E499F38F-C472-B454-9DF3-72CAE17FD61A}"/>
          </ac:spMkLst>
        </pc:spChg>
        <pc:spChg chg="add mod">
          <ac:chgData name="Franck SCHMITT" userId="0e092047-c0c1-4f91-bda0-adf543b8d074" providerId="ADAL" clId="{FBEBB0C9-FBC9-48D7-96BC-8B9017E94B50}" dt="2025-06-18T21:35:24.673" v="3122" actId="1076"/>
          <ac:spMkLst>
            <pc:docMk/>
            <pc:sldMk cId="2058363910" sldId="317"/>
            <ac:spMk id="17" creationId="{AF46E24A-69D8-EFC9-1A61-64336C441212}"/>
          </ac:spMkLst>
        </pc:spChg>
        <pc:spChg chg="add mod">
          <ac:chgData name="Franck SCHMITT" userId="0e092047-c0c1-4f91-bda0-adf543b8d074" providerId="ADAL" clId="{FBEBB0C9-FBC9-48D7-96BC-8B9017E94B50}" dt="2025-06-18T21:41:44.546" v="3190" actId="1076"/>
          <ac:spMkLst>
            <pc:docMk/>
            <pc:sldMk cId="2058363910" sldId="317"/>
            <ac:spMk id="18" creationId="{AB22DA2A-FC71-171E-A7AB-9DE9B8E0BD92}"/>
          </ac:spMkLst>
        </pc:spChg>
        <pc:spChg chg="add">
          <ac:chgData name="Franck SCHMITT" userId="0e092047-c0c1-4f91-bda0-adf543b8d074" providerId="ADAL" clId="{FBEBB0C9-FBC9-48D7-96BC-8B9017E94B50}" dt="2025-06-18T21:37:52.443" v="3130"/>
          <ac:spMkLst>
            <pc:docMk/>
            <pc:sldMk cId="2058363910" sldId="317"/>
            <ac:spMk id="19" creationId="{E99050A7-05D8-FE1B-657B-B606DEC56471}"/>
          </ac:spMkLst>
        </pc:spChg>
        <pc:spChg chg="add">
          <ac:chgData name="Franck SCHMITT" userId="0e092047-c0c1-4f91-bda0-adf543b8d074" providerId="ADAL" clId="{FBEBB0C9-FBC9-48D7-96BC-8B9017E94B50}" dt="2025-06-18T21:37:52.443" v="3130"/>
          <ac:spMkLst>
            <pc:docMk/>
            <pc:sldMk cId="2058363910" sldId="317"/>
            <ac:spMk id="20" creationId="{C31F7DE1-9B11-B47E-AA94-3940090E33DE}"/>
          </ac:spMkLst>
        </pc:spChg>
        <pc:spChg chg="add mod">
          <ac:chgData name="Franck SCHMITT" userId="0e092047-c0c1-4f91-bda0-adf543b8d074" providerId="ADAL" clId="{FBEBB0C9-FBC9-48D7-96BC-8B9017E94B50}" dt="2025-06-18T21:38:29.903" v="3137" actId="1076"/>
          <ac:spMkLst>
            <pc:docMk/>
            <pc:sldMk cId="2058363910" sldId="317"/>
            <ac:spMk id="21" creationId="{28FFC4C2-5293-9950-38E8-CC838983E563}"/>
          </ac:spMkLst>
        </pc:spChg>
        <pc:spChg chg="add del mod">
          <ac:chgData name="Franck SCHMITT" userId="0e092047-c0c1-4f91-bda0-adf543b8d074" providerId="ADAL" clId="{FBEBB0C9-FBC9-48D7-96BC-8B9017E94B50}" dt="2025-06-18T21:38:29.903" v="3137" actId="1076"/>
          <ac:spMkLst>
            <pc:docMk/>
            <pc:sldMk cId="2058363910" sldId="317"/>
            <ac:spMk id="22" creationId="{CCCF77A3-032A-3BFD-FA09-131D659FAA4E}"/>
          </ac:spMkLst>
        </pc:spChg>
        <pc:spChg chg="add del mod">
          <ac:chgData name="Franck SCHMITT" userId="0e092047-c0c1-4f91-bda0-adf543b8d074" providerId="ADAL" clId="{FBEBB0C9-FBC9-48D7-96BC-8B9017E94B50}" dt="2025-06-18T21:41:06.942" v="3183" actId="478"/>
          <ac:spMkLst>
            <pc:docMk/>
            <pc:sldMk cId="2058363910" sldId="317"/>
            <ac:spMk id="23" creationId="{F73677DC-FC91-BEC5-C887-B92707B704DB}"/>
          </ac:spMkLst>
        </pc:spChg>
        <pc:spChg chg="add del mod">
          <ac:chgData name="Franck SCHMITT" userId="0e092047-c0c1-4f91-bda0-adf543b8d074" providerId="ADAL" clId="{FBEBB0C9-FBC9-48D7-96BC-8B9017E94B50}" dt="2025-06-18T21:39:51.698" v="3150" actId="478"/>
          <ac:spMkLst>
            <pc:docMk/>
            <pc:sldMk cId="2058363910" sldId="317"/>
            <ac:spMk id="24" creationId="{C4D5B28A-A9FE-EECF-CA8E-885434CCBCDF}"/>
          </ac:spMkLst>
        </pc:spChg>
        <pc:spChg chg="add del mod">
          <ac:chgData name="Franck SCHMITT" userId="0e092047-c0c1-4f91-bda0-adf543b8d074" providerId="ADAL" clId="{FBEBB0C9-FBC9-48D7-96BC-8B9017E94B50}" dt="2025-06-18T21:39:05.281" v="3145" actId="478"/>
          <ac:spMkLst>
            <pc:docMk/>
            <pc:sldMk cId="2058363910" sldId="317"/>
            <ac:spMk id="26" creationId="{C33C794B-B694-123B-74FD-9D28AD2D873B}"/>
          </ac:spMkLst>
        </pc:spChg>
        <pc:spChg chg="add">
          <ac:chgData name="Franck SCHMITT" userId="0e092047-c0c1-4f91-bda0-adf543b8d074" providerId="ADAL" clId="{FBEBB0C9-FBC9-48D7-96BC-8B9017E94B50}" dt="2025-06-18T21:40:19.882" v="3172"/>
          <ac:spMkLst>
            <pc:docMk/>
            <pc:sldMk cId="2058363910" sldId="317"/>
            <ac:spMk id="27" creationId="{FB4429A4-A10E-9F89-906E-04D73C4DD033}"/>
          </ac:spMkLst>
        </pc:spChg>
        <pc:spChg chg="add del mod">
          <ac:chgData name="Franck SCHMITT" userId="0e092047-c0c1-4f91-bda0-adf543b8d074" providerId="ADAL" clId="{FBEBB0C9-FBC9-48D7-96BC-8B9017E94B50}" dt="2025-06-18T21:41:57.818" v="3194" actId="478"/>
          <ac:spMkLst>
            <pc:docMk/>
            <pc:sldMk cId="2058363910" sldId="317"/>
            <ac:spMk id="28" creationId="{1A83A9B9-458D-8CBF-7023-9CFE4055245C}"/>
          </ac:spMkLst>
        </pc:spChg>
        <pc:spChg chg="add mod">
          <ac:chgData name="Franck SCHMITT" userId="0e092047-c0c1-4f91-bda0-adf543b8d074" providerId="ADAL" clId="{FBEBB0C9-FBC9-48D7-96BC-8B9017E94B50}" dt="2025-06-18T21:41:35.823" v="3188" actId="1076"/>
          <ac:spMkLst>
            <pc:docMk/>
            <pc:sldMk cId="2058363910" sldId="317"/>
            <ac:spMk id="29" creationId="{ADF91952-87CB-AD0B-A070-E5F554977C30}"/>
          </ac:spMkLst>
        </pc:spChg>
        <pc:spChg chg="add mod">
          <ac:chgData name="Franck SCHMITT" userId="0e092047-c0c1-4f91-bda0-adf543b8d074" providerId="ADAL" clId="{FBEBB0C9-FBC9-48D7-96BC-8B9017E94B50}" dt="2025-06-18T21:41:48.447" v="3191" actId="1076"/>
          <ac:spMkLst>
            <pc:docMk/>
            <pc:sldMk cId="2058363910" sldId="317"/>
            <ac:spMk id="30" creationId="{76D70AC4-2C8E-F64A-0896-4ACA74421BCA}"/>
          </ac:spMkLst>
        </pc:spChg>
        <pc:picChg chg="add">
          <ac:chgData name="Franck SCHMITT" userId="0e092047-c0c1-4f91-bda0-adf543b8d074" providerId="ADAL" clId="{FBEBB0C9-FBC9-48D7-96BC-8B9017E94B50}" dt="2025-06-18T21:34:20.242" v="3112"/>
          <ac:picMkLst>
            <pc:docMk/>
            <pc:sldMk cId="2058363910" sldId="317"/>
            <ac:picMk id="1025" creationId="{981602B7-9FA3-B98D-2B3C-132BEB308D11}"/>
          </ac:picMkLst>
        </pc:picChg>
        <pc:picChg chg="add">
          <ac:chgData name="Franck SCHMITT" userId="0e092047-c0c1-4f91-bda0-adf543b8d074" providerId="ADAL" clId="{FBEBB0C9-FBC9-48D7-96BC-8B9017E94B50}" dt="2025-06-18T21:34:20.242" v="3112"/>
          <ac:picMkLst>
            <pc:docMk/>
            <pc:sldMk cId="2058363910" sldId="317"/>
            <ac:picMk id="1026" creationId="{CE481864-BC99-2724-80B4-88B18BE8B343}"/>
          </ac:picMkLst>
        </pc:picChg>
        <pc:picChg chg="add">
          <ac:chgData name="Franck SCHMITT" userId="0e092047-c0c1-4f91-bda0-adf543b8d074" providerId="ADAL" clId="{FBEBB0C9-FBC9-48D7-96BC-8B9017E94B50}" dt="2025-06-18T21:34:28.528" v="3114"/>
          <ac:picMkLst>
            <pc:docMk/>
            <pc:sldMk cId="2058363910" sldId="317"/>
            <ac:picMk id="1030" creationId="{95DC90A2-559A-0A7A-F23A-FF995CD26156}"/>
          </ac:picMkLst>
        </pc:picChg>
        <pc:picChg chg="add">
          <ac:chgData name="Franck SCHMITT" userId="0e092047-c0c1-4f91-bda0-adf543b8d074" providerId="ADAL" clId="{FBEBB0C9-FBC9-48D7-96BC-8B9017E94B50}" dt="2025-06-18T21:34:28.528" v="3114"/>
          <ac:picMkLst>
            <pc:docMk/>
            <pc:sldMk cId="2058363910" sldId="317"/>
            <ac:picMk id="1031" creationId="{C0F6342B-B5D8-256D-87B9-490ADD649610}"/>
          </ac:picMkLst>
        </pc:picChg>
        <pc:picChg chg="add mod">
          <ac:chgData name="Franck SCHMITT" userId="0e092047-c0c1-4f91-bda0-adf543b8d074" providerId="ADAL" clId="{FBEBB0C9-FBC9-48D7-96BC-8B9017E94B50}" dt="2025-06-18T21:35:00.426" v="3117" actId="1076"/>
          <ac:picMkLst>
            <pc:docMk/>
            <pc:sldMk cId="2058363910" sldId="317"/>
            <ac:picMk id="1035" creationId="{5FAB5446-B0E6-A438-9EED-0077A73B97E4}"/>
          </ac:picMkLst>
        </pc:picChg>
        <pc:picChg chg="add mod">
          <ac:chgData name="Franck SCHMITT" userId="0e092047-c0c1-4f91-bda0-adf543b8d074" providerId="ADAL" clId="{FBEBB0C9-FBC9-48D7-96BC-8B9017E94B50}" dt="2025-06-18T21:35:00.426" v="3117" actId="1076"/>
          <ac:picMkLst>
            <pc:docMk/>
            <pc:sldMk cId="2058363910" sldId="317"/>
            <ac:picMk id="1036" creationId="{44435740-BF8D-5231-88E8-D2F2CE2225B9}"/>
          </ac:picMkLst>
        </pc:picChg>
        <pc:picChg chg="add">
          <ac:chgData name="Franck SCHMITT" userId="0e092047-c0c1-4f91-bda0-adf543b8d074" providerId="ADAL" clId="{FBEBB0C9-FBC9-48D7-96BC-8B9017E94B50}" dt="2025-06-18T21:35:11.271" v="3118"/>
          <ac:picMkLst>
            <pc:docMk/>
            <pc:sldMk cId="2058363910" sldId="317"/>
            <ac:picMk id="1040" creationId="{28F23F03-666A-60B3-B138-F06D5B64DC39}"/>
          </ac:picMkLst>
        </pc:picChg>
        <pc:picChg chg="add del mod">
          <ac:chgData name="Franck SCHMITT" userId="0e092047-c0c1-4f91-bda0-adf543b8d074" providerId="ADAL" clId="{FBEBB0C9-FBC9-48D7-96BC-8B9017E94B50}" dt="2025-06-18T21:35:57.331" v="3127" actId="478"/>
          <ac:picMkLst>
            <pc:docMk/>
            <pc:sldMk cId="2058363910" sldId="317"/>
            <ac:picMk id="1043" creationId="{7C3CC9B8-4FD4-24CF-8F25-303AA4EC0FA3}"/>
          </ac:picMkLst>
        </pc:picChg>
        <pc:picChg chg="add">
          <ac:chgData name="Franck SCHMITT" userId="0e092047-c0c1-4f91-bda0-adf543b8d074" providerId="ADAL" clId="{FBEBB0C9-FBC9-48D7-96BC-8B9017E94B50}" dt="2025-06-18T21:37:52.443" v="3130"/>
          <ac:picMkLst>
            <pc:docMk/>
            <pc:sldMk cId="2058363910" sldId="317"/>
            <ac:picMk id="1046" creationId="{857B3A0E-65B6-DFBC-9906-F6241F423152}"/>
          </ac:picMkLst>
        </pc:picChg>
        <pc:picChg chg="add del mod">
          <ac:chgData name="Franck SCHMITT" userId="0e092047-c0c1-4f91-bda0-adf543b8d074" providerId="ADAL" clId="{FBEBB0C9-FBC9-48D7-96BC-8B9017E94B50}" dt="2025-06-18T21:38:29.903" v="3137" actId="1076"/>
          <ac:picMkLst>
            <pc:docMk/>
            <pc:sldMk cId="2058363910" sldId="317"/>
            <ac:picMk id="1049" creationId="{28B9A7B2-B390-CAC6-3732-1DDE46C3626F}"/>
          </ac:picMkLst>
        </pc:picChg>
        <pc:picChg chg="add del mod">
          <ac:chgData name="Franck SCHMITT" userId="0e092047-c0c1-4f91-bda0-adf543b8d074" providerId="ADAL" clId="{FBEBB0C9-FBC9-48D7-96BC-8B9017E94B50}" dt="2025-06-18T21:39:55.242" v="3151" actId="478"/>
          <ac:picMkLst>
            <pc:docMk/>
            <pc:sldMk cId="2058363910" sldId="317"/>
            <ac:picMk id="1052" creationId="{61DA2A15-A415-F2E0-9F4E-60DFD7C55CF2}"/>
          </ac:picMkLst>
        </pc:picChg>
        <pc:picChg chg="add">
          <ac:chgData name="Franck SCHMITT" userId="0e092047-c0c1-4f91-bda0-adf543b8d074" providerId="ADAL" clId="{FBEBB0C9-FBC9-48D7-96BC-8B9017E94B50}" dt="2025-06-18T21:40:19.882" v="3172"/>
          <ac:picMkLst>
            <pc:docMk/>
            <pc:sldMk cId="2058363910" sldId="317"/>
            <ac:picMk id="1055" creationId="{EF3CB28E-1AE4-E1A6-2A7F-D1DCD9A9C5D3}"/>
          </ac:picMkLst>
        </pc:picChg>
        <pc:picChg chg="add del mod">
          <ac:chgData name="Franck SCHMITT" userId="0e092047-c0c1-4f91-bda0-adf543b8d074" providerId="ADAL" clId="{FBEBB0C9-FBC9-48D7-96BC-8B9017E94B50}" dt="2025-06-18T21:41:59.690" v="3195" actId="478"/>
          <ac:picMkLst>
            <pc:docMk/>
            <pc:sldMk cId="2058363910" sldId="317"/>
            <ac:picMk id="1058" creationId="{DAE4D4ED-415E-E56B-8964-556F7B18970E}"/>
          </ac:picMkLst>
        </pc:picChg>
      </pc:sldChg>
    </pc:docChg>
  </pc:docChgLst>
  <pc:docChgLst>
    <pc:chgData name="Franck SCHMITT" userId="0e092047-c0c1-4f91-bda0-adf543b8d074" providerId="ADAL" clId="{F41BD324-3264-481C-96D5-20D43DCB91CD}"/>
    <pc:docChg chg="custSel addSld delSld modSld sldOrd">
      <pc:chgData name="Franck SCHMITT" userId="0e092047-c0c1-4f91-bda0-adf543b8d074" providerId="ADAL" clId="{F41BD324-3264-481C-96D5-20D43DCB91CD}" dt="2025-03-14T09:59:57.463" v="2395" actId="14100"/>
      <pc:docMkLst>
        <pc:docMk/>
      </pc:docMkLst>
      <pc:sldChg chg="modSp mod">
        <pc:chgData name="Franck SCHMITT" userId="0e092047-c0c1-4f91-bda0-adf543b8d074" providerId="ADAL" clId="{F41BD324-3264-481C-96D5-20D43DCB91CD}" dt="2025-03-13T20:55:12.968" v="6" actId="20577"/>
        <pc:sldMkLst>
          <pc:docMk/>
          <pc:sldMk cId="2386186057" sldId="265"/>
        </pc:sldMkLst>
      </pc:sldChg>
      <pc:sldChg chg="modSp mod">
        <pc:chgData name="Franck SCHMITT" userId="0e092047-c0c1-4f91-bda0-adf543b8d074" providerId="ADAL" clId="{F41BD324-3264-481C-96D5-20D43DCB91CD}" dt="2025-03-14T09:13:21.612" v="1775" actId="20577"/>
        <pc:sldMkLst>
          <pc:docMk/>
          <pc:sldMk cId="61805556" sldId="267"/>
        </pc:sldMkLst>
      </pc:sldChg>
      <pc:sldChg chg="addSp new mod">
        <pc:chgData name="Franck SCHMITT" userId="0e092047-c0c1-4f91-bda0-adf543b8d074" providerId="ADAL" clId="{F41BD324-3264-481C-96D5-20D43DCB91CD}" dt="2025-03-13T21:38:54.010" v="471" actId="22"/>
        <pc:sldMkLst>
          <pc:docMk/>
          <pc:sldMk cId="683876452" sldId="268"/>
        </pc:sldMkLst>
      </pc:sldChg>
      <pc:sldChg chg="del">
        <pc:chgData name="Franck SCHMITT" userId="0e092047-c0c1-4f91-bda0-adf543b8d074" providerId="ADAL" clId="{F41BD324-3264-481C-96D5-20D43DCB91CD}" dt="2025-03-13T20:55:27.022" v="7" actId="47"/>
        <pc:sldMkLst>
          <pc:docMk/>
          <pc:sldMk cId="1786250956" sldId="268"/>
        </pc:sldMkLst>
      </pc:sldChg>
      <pc:sldChg chg="del">
        <pc:chgData name="Franck SCHMITT" userId="0e092047-c0c1-4f91-bda0-adf543b8d074" providerId="ADAL" clId="{F41BD324-3264-481C-96D5-20D43DCB91CD}" dt="2025-03-13T20:55:27.022" v="7" actId="47"/>
        <pc:sldMkLst>
          <pc:docMk/>
          <pc:sldMk cId="513843032" sldId="269"/>
        </pc:sldMkLst>
      </pc:sldChg>
      <pc:sldChg chg="addSp delSp modSp new mod modClrScheme chgLayout">
        <pc:chgData name="Franck SCHMITT" userId="0e092047-c0c1-4f91-bda0-adf543b8d074" providerId="ADAL" clId="{F41BD324-3264-481C-96D5-20D43DCB91CD}" dt="2025-03-13T21:36:49.951" v="466" actId="1076"/>
        <pc:sldMkLst>
          <pc:docMk/>
          <pc:sldMk cId="2992035663" sldId="269"/>
        </pc:sldMkLst>
      </pc:sldChg>
      <pc:sldChg chg="del">
        <pc:chgData name="Franck SCHMITT" userId="0e092047-c0c1-4f91-bda0-adf543b8d074" providerId="ADAL" clId="{F41BD324-3264-481C-96D5-20D43DCB91CD}" dt="2025-03-13T20:55:27.022" v="7" actId="47"/>
        <pc:sldMkLst>
          <pc:docMk/>
          <pc:sldMk cId="1031212008" sldId="270"/>
        </pc:sldMkLst>
      </pc:sldChg>
      <pc:sldChg chg="addSp new mod">
        <pc:chgData name="Franck SCHMITT" userId="0e092047-c0c1-4f91-bda0-adf543b8d074" providerId="ADAL" clId="{F41BD324-3264-481C-96D5-20D43DCB91CD}" dt="2025-03-13T21:37:47.735" v="468" actId="22"/>
        <pc:sldMkLst>
          <pc:docMk/>
          <pc:sldMk cId="4134344733" sldId="270"/>
        </pc:sldMkLst>
      </pc:sldChg>
      <pc:sldChg chg="del">
        <pc:chgData name="Franck SCHMITT" userId="0e092047-c0c1-4f91-bda0-adf543b8d074" providerId="ADAL" clId="{F41BD324-3264-481C-96D5-20D43DCB91CD}" dt="2025-03-13T20:55:27.022" v="7" actId="47"/>
        <pc:sldMkLst>
          <pc:docMk/>
          <pc:sldMk cId="2411205666" sldId="271"/>
        </pc:sldMkLst>
      </pc:sldChg>
      <pc:sldChg chg="addSp new mod">
        <pc:chgData name="Franck SCHMITT" userId="0e092047-c0c1-4f91-bda0-adf543b8d074" providerId="ADAL" clId="{F41BD324-3264-481C-96D5-20D43DCB91CD}" dt="2025-03-13T21:38:14.202" v="470" actId="22"/>
        <pc:sldMkLst>
          <pc:docMk/>
          <pc:sldMk cId="3907713428" sldId="271"/>
        </pc:sldMkLst>
      </pc:sldChg>
      <pc:sldChg chg="addSp new mod">
        <pc:chgData name="Franck SCHMITT" userId="0e092047-c0c1-4f91-bda0-adf543b8d074" providerId="ADAL" clId="{F41BD324-3264-481C-96D5-20D43DCB91CD}" dt="2025-03-13T21:39:19.792" v="473" actId="22"/>
        <pc:sldMkLst>
          <pc:docMk/>
          <pc:sldMk cId="2357198963" sldId="272"/>
        </pc:sldMkLst>
      </pc:sldChg>
      <pc:sldChg chg="del">
        <pc:chgData name="Franck SCHMITT" userId="0e092047-c0c1-4f91-bda0-adf543b8d074" providerId="ADAL" clId="{F41BD324-3264-481C-96D5-20D43DCB91CD}" dt="2025-03-13T20:55:27.022" v="7" actId="47"/>
        <pc:sldMkLst>
          <pc:docMk/>
          <pc:sldMk cId="3259240401" sldId="272"/>
        </pc:sldMkLst>
      </pc:sldChg>
      <pc:sldChg chg="del">
        <pc:chgData name="Franck SCHMITT" userId="0e092047-c0c1-4f91-bda0-adf543b8d074" providerId="ADAL" clId="{F41BD324-3264-481C-96D5-20D43DCB91CD}" dt="2025-03-13T20:55:27.022" v="7" actId="47"/>
        <pc:sldMkLst>
          <pc:docMk/>
          <pc:sldMk cId="1536796467" sldId="273"/>
        </pc:sldMkLst>
      </pc:sldChg>
      <pc:sldChg chg="addSp new mod">
        <pc:chgData name="Franck SCHMITT" userId="0e092047-c0c1-4f91-bda0-adf543b8d074" providerId="ADAL" clId="{F41BD324-3264-481C-96D5-20D43DCB91CD}" dt="2025-03-13T21:39:46.388" v="475" actId="22"/>
        <pc:sldMkLst>
          <pc:docMk/>
          <pc:sldMk cId="2558968835" sldId="273"/>
        </pc:sldMkLst>
      </pc:sldChg>
      <pc:sldChg chg="del">
        <pc:chgData name="Franck SCHMITT" userId="0e092047-c0c1-4f91-bda0-adf543b8d074" providerId="ADAL" clId="{F41BD324-3264-481C-96D5-20D43DCB91CD}" dt="2025-03-13T20:55:27.022" v="7" actId="47"/>
        <pc:sldMkLst>
          <pc:docMk/>
          <pc:sldMk cId="1080192733" sldId="274"/>
        </pc:sldMkLst>
      </pc:sldChg>
      <pc:sldChg chg="addSp new mod">
        <pc:chgData name="Franck SCHMITT" userId="0e092047-c0c1-4f91-bda0-adf543b8d074" providerId="ADAL" clId="{F41BD324-3264-481C-96D5-20D43DCB91CD}" dt="2025-03-13T21:40:14.336" v="477" actId="22"/>
        <pc:sldMkLst>
          <pc:docMk/>
          <pc:sldMk cId="2603126913" sldId="274"/>
        </pc:sldMkLst>
      </pc:sldChg>
      <pc:sldChg chg="addSp new mod">
        <pc:chgData name="Franck SCHMITT" userId="0e092047-c0c1-4f91-bda0-adf543b8d074" providerId="ADAL" clId="{F41BD324-3264-481C-96D5-20D43DCB91CD}" dt="2025-03-13T21:40:46.336" v="479" actId="22"/>
        <pc:sldMkLst>
          <pc:docMk/>
          <pc:sldMk cId="949688627" sldId="275"/>
        </pc:sldMkLst>
      </pc:sldChg>
      <pc:sldChg chg="addSp new mod">
        <pc:chgData name="Franck SCHMITT" userId="0e092047-c0c1-4f91-bda0-adf543b8d074" providerId="ADAL" clId="{F41BD324-3264-481C-96D5-20D43DCB91CD}" dt="2025-03-13T21:41:44.245" v="481" actId="22"/>
        <pc:sldMkLst>
          <pc:docMk/>
          <pc:sldMk cId="2666979386" sldId="276"/>
        </pc:sldMkLst>
      </pc:sldChg>
      <pc:sldChg chg="addSp new mod">
        <pc:chgData name="Franck SCHMITT" userId="0e092047-c0c1-4f91-bda0-adf543b8d074" providerId="ADAL" clId="{F41BD324-3264-481C-96D5-20D43DCB91CD}" dt="2025-03-13T21:42:07.597" v="483" actId="22"/>
        <pc:sldMkLst>
          <pc:docMk/>
          <pc:sldMk cId="3399325148" sldId="277"/>
        </pc:sldMkLst>
      </pc:sldChg>
      <pc:sldChg chg="addSp new mod">
        <pc:chgData name="Franck SCHMITT" userId="0e092047-c0c1-4f91-bda0-adf543b8d074" providerId="ADAL" clId="{F41BD324-3264-481C-96D5-20D43DCB91CD}" dt="2025-03-13T21:42:33.011" v="485" actId="22"/>
        <pc:sldMkLst>
          <pc:docMk/>
          <pc:sldMk cId="1947135402" sldId="278"/>
        </pc:sldMkLst>
      </pc:sldChg>
      <pc:sldChg chg="addSp new mod">
        <pc:chgData name="Franck SCHMITT" userId="0e092047-c0c1-4f91-bda0-adf543b8d074" providerId="ADAL" clId="{F41BD324-3264-481C-96D5-20D43DCB91CD}" dt="2025-03-13T21:43:00.458" v="487" actId="22"/>
        <pc:sldMkLst>
          <pc:docMk/>
          <pc:sldMk cId="3530247223" sldId="279"/>
        </pc:sldMkLst>
      </pc:sldChg>
      <pc:sldChg chg="addSp new mod">
        <pc:chgData name="Franck SCHMITT" userId="0e092047-c0c1-4f91-bda0-adf543b8d074" providerId="ADAL" clId="{F41BD324-3264-481C-96D5-20D43DCB91CD}" dt="2025-03-13T21:43:23.855" v="489" actId="22"/>
        <pc:sldMkLst>
          <pc:docMk/>
          <pc:sldMk cId="2672934623" sldId="280"/>
        </pc:sldMkLst>
      </pc:sldChg>
      <pc:sldChg chg="addSp new mod">
        <pc:chgData name="Franck SCHMITT" userId="0e092047-c0c1-4f91-bda0-adf543b8d074" providerId="ADAL" clId="{F41BD324-3264-481C-96D5-20D43DCB91CD}" dt="2025-03-13T21:43:51.227" v="491" actId="22"/>
        <pc:sldMkLst>
          <pc:docMk/>
          <pc:sldMk cId="3110505746" sldId="281"/>
        </pc:sldMkLst>
      </pc:sldChg>
      <pc:sldChg chg="addSp new mod">
        <pc:chgData name="Franck SCHMITT" userId="0e092047-c0c1-4f91-bda0-adf543b8d074" providerId="ADAL" clId="{F41BD324-3264-481C-96D5-20D43DCB91CD}" dt="2025-03-13T21:44:17.942" v="493" actId="22"/>
        <pc:sldMkLst>
          <pc:docMk/>
          <pc:sldMk cId="825352343" sldId="282"/>
        </pc:sldMkLst>
      </pc:sldChg>
      <pc:sldChg chg="addSp new mod">
        <pc:chgData name="Franck SCHMITT" userId="0e092047-c0c1-4f91-bda0-adf543b8d074" providerId="ADAL" clId="{F41BD324-3264-481C-96D5-20D43DCB91CD}" dt="2025-03-13T21:44:43.379" v="495" actId="22"/>
        <pc:sldMkLst>
          <pc:docMk/>
          <pc:sldMk cId="1513495802" sldId="283"/>
        </pc:sldMkLst>
      </pc:sldChg>
      <pc:sldChg chg="addSp new mod">
        <pc:chgData name="Franck SCHMITT" userId="0e092047-c0c1-4f91-bda0-adf543b8d074" providerId="ADAL" clId="{F41BD324-3264-481C-96D5-20D43DCB91CD}" dt="2025-03-13T21:45:09.464" v="497" actId="22"/>
        <pc:sldMkLst>
          <pc:docMk/>
          <pc:sldMk cId="1517027935" sldId="284"/>
        </pc:sldMkLst>
      </pc:sldChg>
      <pc:sldChg chg="addSp new mod">
        <pc:chgData name="Franck SCHMITT" userId="0e092047-c0c1-4f91-bda0-adf543b8d074" providerId="ADAL" clId="{F41BD324-3264-481C-96D5-20D43DCB91CD}" dt="2025-03-13T21:45:33.581" v="499" actId="22"/>
        <pc:sldMkLst>
          <pc:docMk/>
          <pc:sldMk cId="2494696021" sldId="285"/>
        </pc:sldMkLst>
      </pc:sldChg>
      <pc:sldChg chg="addSp new mod">
        <pc:chgData name="Franck SCHMITT" userId="0e092047-c0c1-4f91-bda0-adf543b8d074" providerId="ADAL" clId="{F41BD324-3264-481C-96D5-20D43DCB91CD}" dt="2025-03-13T21:45:55.593" v="501" actId="22"/>
        <pc:sldMkLst>
          <pc:docMk/>
          <pc:sldMk cId="1170623218" sldId="286"/>
        </pc:sldMkLst>
      </pc:sldChg>
      <pc:sldChg chg="addSp new mod">
        <pc:chgData name="Franck SCHMITT" userId="0e092047-c0c1-4f91-bda0-adf543b8d074" providerId="ADAL" clId="{F41BD324-3264-481C-96D5-20D43DCB91CD}" dt="2025-03-13T21:46:21.030" v="503" actId="22"/>
        <pc:sldMkLst>
          <pc:docMk/>
          <pc:sldMk cId="513634283" sldId="287"/>
        </pc:sldMkLst>
      </pc:sldChg>
      <pc:sldChg chg="addSp new mod">
        <pc:chgData name="Franck SCHMITT" userId="0e092047-c0c1-4f91-bda0-adf543b8d074" providerId="ADAL" clId="{F41BD324-3264-481C-96D5-20D43DCB91CD}" dt="2025-03-13T21:46:45.017" v="505" actId="22"/>
        <pc:sldMkLst>
          <pc:docMk/>
          <pc:sldMk cId="3238644291" sldId="288"/>
        </pc:sldMkLst>
      </pc:sldChg>
      <pc:sldChg chg="addSp delSp modSp new mod modClrScheme chgLayout">
        <pc:chgData name="Franck SCHMITT" userId="0e092047-c0c1-4f91-bda0-adf543b8d074" providerId="ADAL" clId="{F41BD324-3264-481C-96D5-20D43DCB91CD}" dt="2025-03-13T22:29:25.686" v="998" actId="6549"/>
        <pc:sldMkLst>
          <pc:docMk/>
          <pc:sldMk cId="3293505481" sldId="289"/>
        </pc:sldMkLst>
      </pc:sldChg>
      <pc:sldChg chg="addSp delSp modSp new mod setBg">
        <pc:chgData name="Franck SCHMITT" userId="0e092047-c0c1-4f91-bda0-adf543b8d074" providerId="ADAL" clId="{F41BD324-3264-481C-96D5-20D43DCB91CD}" dt="2025-03-14T09:59:57.463" v="2395" actId="14100"/>
        <pc:sldMkLst>
          <pc:docMk/>
          <pc:sldMk cId="1667378984" sldId="290"/>
        </pc:sldMkLst>
      </pc:sldChg>
      <pc:sldChg chg="addSp delSp modSp add mod ord setBg">
        <pc:chgData name="Franck SCHMITT" userId="0e092047-c0c1-4f91-bda0-adf543b8d074" providerId="ADAL" clId="{F41BD324-3264-481C-96D5-20D43DCB91CD}" dt="2025-03-14T09:21:13.002" v="2384" actId="26606"/>
        <pc:sldMkLst>
          <pc:docMk/>
          <pc:sldMk cId="2849256636" sldId="291"/>
        </pc:sldMkLst>
      </pc:sldChg>
      <pc:sldChg chg="modSp add mod">
        <pc:chgData name="Franck SCHMITT" userId="0e092047-c0c1-4f91-bda0-adf543b8d074" providerId="ADAL" clId="{F41BD324-3264-481C-96D5-20D43DCB91CD}" dt="2025-03-13T22:37:25.326" v="1292" actId="20577"/>
        <pc:sldMkLst>
          <pc:docMk/>
          <pc:sldMk cId="2354521960" sldId="292"/>
        </pc:sldMkLst>
      </pc:sldChg>
      <pc:sldChg chg="modSp new del mod">
        <pc:chgData name="Franck SCHMITT" userId="0e092047-c0c1-4f91-bda0-adf543b8d074" providerId="ADAL" clId="{F41BD324-3264-481C-96D5-20D43DCB91CD}" dt="2025-03-14T09:17:15.137" v="2233" actId="2696"/>
        <pc:sldMkLst>
          <pc:docMk/>
          <pc:sldMk cId="1789747603" sldId="293"/>
        </pc:sldMkLst>
      </pc:sldChg>
      <pc:sldChg chg="modSp add mod">
        <pc:chgData name="Franck SCHMITT" userId="0e092047-c0c1-4f91-bda0-adf543b8d074" providerId="ADAL" clId="{F41BD324-3264-481C-96D5-20D43DCB91CD}" dt="2025-03-14T09:20:51.365" v="2382" actId="27636"/>
        <pc:sldMkLst>
          <pc:docMk/>
          <pc:sldMk cId="2007855833" sldId="293"/>
        </pc:sldMkLst>
      </pc:sldChg>
      <pc:sldChg chg="modSp add mod ord">
        <pc:chgData name="Franck SCHMITT" userId="0e092047-c0c1-4f91-bda0-adf543b8d074" providerId="ADAL" clId="{F41BD324-3264-481C-96D5-20D43DCB91CD}" dt="2025-03-13T22:37:40.888" v="1324" actId="20577"/>
        <pc:sldMkLst>
          <pc:docMk/>
          <pc:sldMk cId="2635128166" sldId="294"/>
        </pc:sldMkLst>
      </pc:sldChg>
      <pc:sldChg chg="modSp add mod">
        <pc:chgData name="Franck SCHMITT" userId="0e092047-c0c1-4f91-bda0-adf543b8d074" providerId="ADAL" clId="{F41BD324-3264-481C-96D5-20D43DCB91CD}" dt="2025-03-13T22:38:03.161" v="1381" actId="20577"/>
        <pc:sldMkLst>
          <pc:docMk/>
          <pc:sldMk cId="1409764839" sldId="295"/>
        </pc:sldMkLst>
      </pc:sldChg>
      <pc:sldChg chg="modSp add mod">
        <pc:chgData name="Franck SCHMITT" userId="0e092047-c0c1-4f91-bda0-adf543b8d074" providerId="ADAL" clId="{F41BD324-3264-481C-96D5-20D43DCB91CD}" dt="2025-03-13T22:38:16.076" v="1404" actId="20577"/>
        <pc:sldMkLst>
          <pc:docMk/>
          <pc:sldMk cId="2991910158" sldId="296"/>
        </pc:sldMkLst>
      </pc:sldChg>
      <pc:sldChg chg="new del">
        <pc:chgData name="Franck SCHMITT" userId="0e092047-c0c1-4f91-bda0-adf543b8d074" providerId="ADAL" clId="{F41BD324-3264-481C-96D5-20D43DCB91CD}" dt="2025-03-13T22:36:55.336" v="1219" actId="47"/>
        <pc:sldMkLst>
          <pc:docMk/>
          <pc:sldMk cId="1578788432" sldId="297"/>
        </pc:sldMkLst>
      </pc:sldChg>
      <pc:sldChg chg="modSp add mod">
        <pc:chgData name="Franck SCHMITT" userId="0e092047-c0c1-4f91-bda0-adf543b8d074" providerId="ADAL" clId="{F41BD324-3264-481C-96D5-20D43DCB91CD}" dt="2025-03-13T22:38:29.460" v="1434" actId="20577"/>
        <pc:sldMkLst>
          <pc:docMk/>
          <pc:sldMk cId="797509405" sldId="298"/>
        </pc:sldMkLst>
      </pc:sldChg>
      <pc:sldChg chg="modSp add mod">
        <pc:chgData name="Franck SCHMITT" userId="0e092047-c0c1-4f91-bda0-adf543b8d074" providerId="ADAL" clId="{F41BD324-3264-481C-96D5-20D43DCB91CD}" dt="2025-03-13T22:38:44.982" v="1438" actId="5793"/>
        <pc:sldMkLst>
          <pc:docMk/>
          <pc:sldMk cId="746206587" sldId="299"/>
        </pc:sldMkLst>
      </pc:sldChg>
      <pc:sldChg chg="modSp add mod">
        <pc:chgData name="Franck SCHMITT" userId="0e092047-c0c1-4f91-bda0-adf543b8d074" providerId="ADAL" clId="{F41BD324-3264-481C-96D5-20D43DCB91CD}" dt="2025-03-13T22:40:35.264" v="1484" actId="20577"/>
        <pc:sldMkLst>
          <pc:docMk/>
          <pc:sldMk cId="2852386488" sldId="300"/>
        </pc:sldMkLst>
      </pc:sldChg>
      <pc:sldChg chg="modSp add mod">
        <pc:chgData name="Franck SCHMITT" userId="0e092047-c0c1-4f91-bda0-adf543b8d074" providerId="ADAL" clId="{F41BD324-3264-481C-96D5-20D43DCB91CD}" dt="2025-03-14T09:21:04.633" v="2383" actId="2711"/>
        <pc:sldMkLst>
          <pc:docMk/>
          <pc:sldMk cId="626555042" sldId="301"/>
        </pc:sldMkLst>
      </pc:sldChg>
      <pc:sldChg chg="addSp modSp new del mod">
        <pc:chgData name="Franck SCHMITT" userId="0e092047-c0c1-4f91-bda0-adf543b8d074" providerId="ADAL" clId="{F41BD324-3264-481C-96D5-20D43DCB91CD}" dt="2025-03-14T09:17:15.137" v="2233" actId="2696"/>
        <pc:sldMkLst>
          <pc:docMk/>
          <pc:sldMk cId="1246176798" sldId="301"/>
        </pc:sldMkLst>
      </pc:sldChg>
      <pc:sldChg chg="modSp new mod">
        <pc:chgData name="Franck SCHMITT" userId="0e092047-c0c1-4f91-bda0-adf543b8d074" providerId="ADAL" clId="{F41BD324-3264-481C-96D5-20D43DCB91CD}" dt="2025-03-14T08:52:35.923" v="1600" actId="403"/>
        <pc:sldMkLst>
          <pc:docMk/>
          <pc:sldMk cId="1140043150" sldId="302"/>
        </pc:sldMkLst>
      </pc:sldChg>
      <pc:sldChg chg="addSp delSp modSp new mod setBg modClrScheme chgLayout">
        <pc:chgData name="Franck SCHMITT" userId="0e092047-c0c1-4f91-bda0-adf543b8d074" providerId="ADAL" clId="{F41BD324-3264-481C-96D5-20D43DCB91CD}" dt="2025-03-14T09:17:02.068" v="2232" actId="313"/>
        <pc:sldMkLst>
          <pc:docMk/>
          <pc:sldMk cId="1544348010" sldId="303"/>
        </pc:sldMkLst>
      </pc:sldChg>
      <pc:sldChg chg="addSp delSp modSp new mod setBg modClrScheme addAnim chgLayout">
        <pc:chgData name="Franck SCHMITT" userId="0e092047-c0c1-4f91-bda0-adf543b8d074" providerId="ADAL" clId="{F41BD324-3264-481C-96D5-20D43DCB91CD}" dt="2025-03-14T09:20:33.996" v="2380"/>
        <pc:sldMkLst>
          <pc:docMk/>
          <pc:sldMk cId="1777481163" sldId="30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40079D-31AD-43B9-9B95-8F7527B9D829}" type="datetimeFigureOut">
              <a:rPr lang="fr-FR" smtClean="0"/>
              <a:t>18/06/2025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297925-4491-4C3D-8B3D-7942F8460210}" type="slidenum">
              <a:rPr lang="fr-FR" smtClean="0"/>
              <a:t>‹N°›</a:t>
            </a:fld>
            <a:endParaRPr lang="fr-FR"/>
          </a:p>
        </p:txBody>
      </p:sp>
    </p:spTree>
    <p:extLst>
      <p:ext uri="{BB962C8B-B14F-4D97-AF65-F5344CB8AC3E}">
        <p14:creationId xmlns:p14="http://schemas.microsoft.com/office/powerpoint/2010/main" val="3902090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C297925-4491-4C3D-8B3D-7942F8460210}" type="slidenum">
              <a:rPr lang="fr-FR" smtClean="0"/>
              <a:t>14</a:t>
            </a:fld>
            <a:endParaRPr lang="fr-FR"/>
          </a:p>
        </p:txBody>
      </p:sp>
    </p:spTree>
    <p:extLst>
      <p:ext uri="{BB962C8B-B14F-4D97-AF65-F5344CB8AC3E}">
        <p14:creationId xmlns:p14="http://schemas.microsoft.com/office/powerpoint/2010/main" val="40270675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F9923826-B079-4EE0-AB78-16944903E661}" type="datetimeFigureOut">
              <a:rPr lang="fr-FR" smtClean="0"/>
              <a:t>18/06/2025</a:t>
            </a:fld>
            <a:endParaRPr lang="fr-FR"/>
          </a:p>
        </p:txBody>
      </p:sp>
      <p:sp>
        <p:nvSpPr>
          <p:cNvPr id="5" name="Footer Placeholder 4"/>
          <p:cNvSpPr>
            <a:spLocks noGrp="1"/>
          </p:cNvSpPr>
          <p:nvPr>
            <p:ph type="ftr" sz="quarter" idx="11"/>
          </p:nvPr>
        </p:nvSpPr>
        <p:spPr/>
        <p:txBody>
          <a:bodyPr/>
          <a:lstStyle/>
          <a:p>
            <a:r>
              <a:rPr lang="fr-FR" dirty="0"/>
              <a:t>Rencontre technique –ANCS juin 2022</a:t>
            </a:r>
          </a:p>
        </p:txBody>
      </p:sp>
      <p:sp>
        <p:nvSpPr>
          <p:cNvPr id="6" name="Slide Number Placeholder 5"/>
          <p:cNvSpPr>
            <a:spLocks noGrp="1"/>
          </p:cNvSpPr>
          <p:nvPr>
            <p:ph type="sldNum" sz="quarter" idx="12"/>
          </p:nvPr>
        </p:nvSpPr>
        <p:spPr/>
        <p:txBody>
          <a:bodyPr/>
          <a:lstStyle/>
          <a:p>
            <a:fld id="{8EDA98AD-6CBB-48B2-B717-09EDA841CFC1}" type="slidenum">
              <a:rPr lang="fr-FR" smtClean="0"/>
              <a:t>‹N°›</a:t>
            </a:fld>
            <a:endParaRPr lang="fr-FR"/>
          </a:p>
        </p:txBody>
      </p:sp>
    </p:spTree>
    <p:extLst>
      <p:ext uri="{BB962C8B-B14F-4D97-AF65-F5344CB8AC3E}">
        <p14:creationId xmlns:p14="http://schemas.microsoft.com/office/powerpoint/2010/main" val="19171929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Diapositive de titr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F9923826-B079-4EE0-AB78-16944903E661}" type="datetimeFigureOut">
              <a:rPr lang="fr-FR" smtClean="0"/>
              <a:t>18/06/2025</a:t>
            </a:fld>
            <a:endParaRPr lang="fr-FR"/>
          </a:p>
        </p:txBody>
      </p:sp>
      <p:sp>
        <p:nvSpPr>
          <p:cNvPr id="5" name="Footer Placeholder 4"/>
          <p:cNvSpPr>
            <a:spLocks noGrp="1"/>
          </p:cNvSpPr>
          <p:nvPr>
            <p:ph type="ftr" sz="quarter" idx="11"/>
          </p:nvPr>
        </p:nvSpPr>
        <p:spPr/>
        <p:txBody>
          <a:bodyPr/>
          <a:lstStyle/>
          <a:p>
            <a:r>
              <a:rPr lang="fr-FR" dirty="0"/>
              <a:t>Rencontre technique –ANCS juin 2022</a:t>
            </a:r>
          </a:p>
        </p:txBody>
      </p:sp>
      <p:sp>
        <p:nvSpPr>
          <p:cNvPr id="6" name="Slide Number Placeholder 5"/>
          <p:cNvSpPr>
            <a:spLocks noGrp="1"/>
          </p:cNvSpPr>
          <p:nvPr>
            <p:ph type="sldNum" sz="quarter" idx="12"/>
          </p:nvPr>
        </p:nvSpPr>
        <p:spPr/>
        <p:txBody>
          <a:bodyPr/>
          <a:lstStyle/>
          <a:p>
            <a:fld id="{8EDA98AD-6CBB-48B2-B717-09EDA841CFC1}" type="slidenum">
              <a:rPr lang="fr-FR" smtClean="0"/>
              <a:t>‹N°›</a:t>
            </a:fld>
            <a:endParaRPr lang="fr-FR"/>
          </a:p>
        </p:txBody>
      </p:sp>
    </p:spTree>
    <p:extLst>
      <p:ext uri="{BB962C8B-B14F-4D97-AF65-F5344CB8AC3E}">
        <p14:creationId xmlns:p14="http://schemas.microsoft.com/office/powerpoint/2010/main" val="2817392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9923826-B079-4EE0-AB78-16944903E661}" type="datetimeFigureOut">
              <a:rPr lang="fr-FR" smtClean="0"/>
              <a:t>18/06/2025</a:t>
            </a:fld>
            <a:endParaRPr lang="fr-FR"/>
          </a:p>
        </p:txBody>
      </p:sp>
      <p:sp>
        <p:nvSpPr>
          <p:cNvPr id="5" name="Footer Placeholder 4"/>
          <p:cNvSpPr>
            <a:spLocks noGrp="1"/>
          </p:cNvSpPr>
          <p:nvPr>
            <p:ph type="ftr" sz="quarter" idx="11"/>
          </p:nvPr>
        </p:nvSpPr>
        <p:spPr/>
        <p:txBody>
          <a:bodyPr/>
          <a:lstStyle/>
          <a:p>
            <a:r>
              <a:rPr lang="fr-FR"/>
              <a:t>Rencontre technique – Post Lubrizol ANCS novembre 2021</a:t>
            </a:r>
            <a:endParaRPr lang="fr-FR" dirty="0"/>
          </a:p>
        </p:txBody>
      </p:sp>
      <p:sp>
        <p:nvSpPr>
          <p:cNvPr id="6" name="Slide Number Placeholder 5"/>
          <p:cNvSpPr>
            <a:spLocks noGrp="1"/>
          </p:cNvSpPr>
          <p:nvPr>
            <p:ph type="sldNum" sz="quarter" idx="12"/>
          </p:nvPr>
        </p:nvSpPr>
        <p:spPr/>
        <p:txBody>
          <a:bodyPr/>
          <a:lstStyle/>
          <a:p>
            <a:fld id="{8EDA98AD-6CBB-48B2-B717-09EDA841CFC1}" type="slidenum">
              <a:rPr lang="fr-FR" smtClean="0"/>
              <a:t>‹N°›</a:t>
            </a:fld>
            <a:endParaRPr lang="fr-FR"/>
          </a:p>
        </p:txBody>
      </p:sp>
    </p:spTree>
    <p:extLst>
      <p:ext uri="{BB962C8B-B14F-4D97-AF65-F5344CB8AC3E}">
        <p14:creationId xmlns:p14="http://schemas.microsoft.com/office/powerpoint/2010/main" val="4978441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F9923826-B079-4EE0-AB78-16944903E661}" type="datetimeFigureOut">
              <a:rPr lang="fr-FR" smtClean="0"/>
              <a:t>18/06/2025</a:t>
            </a:fld>
            <a:endParaRPr lang="fr-FR"/>
          </a:p>
        </p:txBody>
      </p:sp>
      <p:sp>
        <p:nvSpPr>
          <p:cNvPr id="5" name="Footer Placeholder 4"/>
          <p:cNvSpPr>
            <a:spLocks noGrp="1"/>
          </p:cNvSpPr>
          <p:nvPr>
            <p:ph type="ftr" sz="quarter" idx="11"/>
          </p:nvPr>
        </p:nvSpPr>
        <p:spPr/>
        <p:txBody>
          <a:bodyPr/>
          <a:lstStyle/>
          <a:p>
            <a:r>
              <a:rPr lang="fr-FR"/>
              <a:t>Rencontre technique – Post Lubrizol ANCS novembre 2021</a:t>
            </a:r>
            <a:endParaRPr lang="fr-FR" dirty="0"/>
          </a:p>
        </p:txBody>
      </p:sp>
      <p:sp>
        <p:nvSpPr>
          <p:cNvPr id="6" name="Slide Number Placeholder 5"/>
          <p:cNvSpPr>
            <a:spLocks noGrp="1"/>
          </p:cNvSpPr>
          <p:nvPr>
            <p:ph type="sldNum" sz="quarter" idx="12"/>
          </p:nvPr>
        </p:nvSpPr>
        <p:spPr/>
        <p:txBody>
          <a:bodyPr/>
          <a:lstStyle/>
          <a:p>
            <a:fld id="{8EDA98AD-6CBB-48B2-B717-09EDA841CFC1}" type="slidenum">
              <a:rPr lang="fr-FR" smtClean="0"/>
              <a:t>‹N°›</a:t>
            </a:fld>
            <a:endParaRPr lang="fr-FR"/>
          </a:p>
        </p:txBody>
      </p:sp>
    </p:spTree>
    <p:extLst>
      <p:ext uri="{BB962C8B-B14F-4D97-AF65-F5344CB8AC3E}">
        <p14:creationId xmlns:p14="http://schemas.microsoft.com/office/powerpoint/2010/main" val="1232927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F9923826-B079-4EE0-AB78-16944903E661}" type="datetimeFigureOut">
              <a:rPr lang="fr-FR" smtClean="0"/>
              <a:t>18/06/2025</a:t>
            </a:fld>
            <a:endParaRPr lang="fr-FR"/>
          </a:p>
        </p:txBody>
      </p:sp>
      <p:sp>
        <p:nvSpPr>
          <p:cNvPr id="6" name="Footer Placeholder 5"/>
          <p:cNvSpPr>
            <a:spLocks noGrp="1"/>
          </p:cNvSpPr>
          <p:nvPr>
            <p:ph type="ftr" sz="quarter" idx="11"/>
          </p:nvPr>
        </p:nvSpPr>
        <p:spPr/>
        <p:txBody>
          <a:bodyPr/>
          <a:lstStyle/>
          <a:p>
            <a:r>
              <a:rPr lang="fr-FR"/>
              <a:t>Rencontre technique – Post Lubrizol ANCS novembre 2021</a:t>
            </a:r>
            <a:endParaRPr lang="fr-FR" dirty="0"/>
          </a:p>
        </p:txBody>
      </p:sp>
      <p:sp>
        <p:nvSpPr>
          <p:cNvPr id="7" name="Slide Number Placeholder 6"/>
          <p:cNvSpPr>
            <a:spLocks noGrp="1"/>
          </p:cNvSpPr>
          <p:nvPr>
            <p:ph type="sldNum" sz="quarter" idx="12"/>
          </p:nvPr>
        </p:nvSpPr>
        <p:spPr/>
        <p:txBody>
          <a:bodyPr/>
          <a:lstStyle/>
          <a:p>
            <a:fld id="{8EDA98AD-6CBB-48B2-B717-09EDA841CFC1}" type="slidenum">
              <a:rPr lang="fr-FR" smtClean="0"/>
              <a:t>‹N°›</a:t>
            </a:fld>
            <a:endParaRPr lang="fr-FR"/>
          </a:p>
        </p:txBody>
      </p:sp>
    </p:spTree>
    <p:extLst>
      <p:ext uri="{BB962C8B-B14F-4D97-AF65-F5344CB8AC3E}">
        <p14:creationId xmlns:p14="http://schemas.microsoft.com/office/powerpoint/2010/main" val="2702429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F9923826-B079-4EE0-AB78-16944903E661}" type="datetimeFigureOut">
              <a:rPr lang="fr-FR" smtClean="0"/>
              <a:t>18/06/2025</a:t>
            </a:fld>
            <a:endParaRPr lang="fr-FR"/>
          </a:p>
        </p:txBody>
      </p:sp>
      <p:sp>
        <p:nvSpPr>
          <p:cNvPr id="8" name="Footer Placeholder 7"/>
          <p:cNvSpPr>
            <a:spLocks noGrp="1"/>
          </p:cNvSpPr>
          <p:nvPr>
            <p:ph type="ftr" sz="quarter" idx="11"/>
          </p:nvPr>
        </p:nvSpPr>
        <p:spPr/>
        <p:txBody>
          <a:bodyPr/>
          <a:lstStyle/>
          <a:p>
            <a:r>
              <a:rPr lang="fr-FR"/>
              <a:t>Rencontre technique – Post Lubrizol ANCS novembre 2021</a:t>
            </a:r>
            <a:endParaRPr lang="fr-FR" dirty="0"/>
          </a:p>
        </p:txBody>
      </p:sp>
      <p:sp>
        <p:nvSpPr>
          <p:cNvPr id="9" name="Slide Number Placeholder 8"/>
          <p:cNvSpPr>
            <a:spLocks noGrp="1"/>
          </p:cNvSpPr>
          <p:nvPr>
            <p:ph type="sldNum" sz="quarter" idx="12"/>
          </p:nvPr>
        </p:nvSpPr>
        <p:spPr/>
        <p:txBody>
          <a:bodyPr/>
          <a:lstStyle/>
          <a:p>
            <a:fld id="{8EDA98AD-6CBB-48B2-B717-09EDA841CFC1}" type="slidenum">
              <a:rPr lang="fr-FR" smtClean="0"/>
              <a:t>‹N°›</a:t>
            </a:fld>
            <a:endParaRPr lang="fr-FR"/>
          </a:p>
        </p:txBody>
      </p:sp>
    </p:spTree>
    <p:extLst>
      <p:ext uri="{BB962C8B-B14F-4D97-AF65-F5344CB8AC3E}">
        <p14:creationId xmlns:p14="http://schemas.microsoft.com/office/powerpoint/2010/main" val="667595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F9923826-B079-4EE0-AB78-16944903E661}" type="datetimeFigureOut">
              <a:rPr lang="fr-FR" smtClean="0"/>
              <a:t>18/06/2025</a:t>
            </a:fld>
            <a:endParaRPr lang="fr-FR"/>
          </a:p>
        </p:txBody>
      </p:sp>
      <p:sp>
        <p:nvSpPr>
          <p:cNvPr id="4" name="Footer Placeholder 3"/>
          <p:cNvSpPr>
            <a:spLocks noGrp="1"/>
          </p:cNvSpPr>
          <p:nvPr>
            <p:ph type="ftr" sz="quarter" idx="11"/>
          </p:nvPr>
        </p:nvSpPr>
        <p:spPr/>
        <p:txBody>
          <a:bodyPr/>
          <a:lstStyle/>
          <a:p>
            <a:r>
              <a:rPr lang="fr-FR"/>
              <a:t>Rencontre technique – Post Lubrizol ANCS novembre 2021</a:t>
            </a:r>
            <a:endParaRPr lang="fr-FR" dirty="0"/>
          </a:p>
        </p:txBody>
      </p:sp>
      <p:sp>
        <p:nvSpPr>
          <p:cNvPr id="5" name="Slide Number Placeholder 4"/>
          <p:cNvSpPr>
            <a:spLocks noGrp="1"/>
          </p:cNvSpPr>
          <p:nvPr>
            <p:ph type="sldNum" sz="quarter" idx="12"/>
          </p:nvPr>
        </p:nvSpPr>
        <p:spPr/>
        <p:txBody>
          <a:bodyPr/>
          <a:lstStyle/>
          <a:p>
            <a:fld id="{8EDA98AD-6CBB-48B2-B717-09EDA841CFC1}" type="slidenum">
              <a:rPr lang="fr-FR" smtClean="0"/>
              <a:t>‹N°›</a:t>
            </a:fld>
            <a:endParaRPr lang="fr-FR"/>
          </a:p>
        </p:txBody>
      </p:sp>
    </p:spTree>
    <p:extLst>
      <p:ext uri="{BB962C8B-B14F-4D97-AF65-F5344CB8AC3E}">
        <p14:creationId xmlns:p14="http://schemas.microsoft.com/office/powerpoint/2010/main" val="740370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923826-B079-4EE0-AB78-16944903E661}" type="datetimeFigureOut">
              <a:rPr lang="fr-FR" smtClean="0"/>
              <a:t>18/06/2025</a:t>
            </a:fld>
            <a:endParaRPr lang="fr-FR"/>
          </a:p>
        </p:txBody>
      </p:sp>
      <p:sp>
        <p:nvSpPr>
          <p:cNvPr id="3" name="Footer Placeholder 2"/>
          <p:cNvSpPr>
            <a:spLocks noGrp="1"/>
          </p:cNvSpPr>
          <p:nvPr>
            <p:ph type="ftr" sz="quarter" idx="11"/>
          </p:nvPr>
        </p:nvSpPr>
        <p:spPr/>
        <p:txBody>
          <a:bodyPr/>
          <a:lstStyle/>
          <a:p>
            <a:r>
              <a:rPr lang="fr-FR"/>
              <a:t>Rencontre technique – Post Lubrizol ANCS novembre 2021</a:t>
            </a:r>
            <a:endParaRPr lang="fr-FR" dirty="0"/>
          </a:p>
        </p:txBody>
      </p:sp>
      <p:sp>
        <p:nvSpPr>
          <p:cNvPr id="4" name="Slide Number Placeholder 3"/>
          <p:cNvSpPr>
            <a:spLocks noGrp="1"/>
          </p:cNvSpPr>
          <p:nvPr>
            <p:ph type="sldNum" sz="quarter" idx="12"/>
          </p:nvPr>
        </p:nvSpPr>
        <p:spPr/>
        <p:txBody>
          <a:bodyPr/>
          <a:lstStyle/>
          <a:p>
            <a:fld id="{8EDA98AD-6CBB-48B2-B717-09EDA841CFC1}" type="slidenum">
              <a:rPr lang="fr-FR" smtClean="0"/>
              <a:t>‹N°›</a:t>
            </a:fld>
            <a:endParaRPr lang="fr-FR"/>
          </a:p>
        </p:txBody>
      </p:sp>
    </p:spTree>
    <p:extLst>
      <p:ext uri="{BB962C8B-B14F-4D97-AF65-F5344CB8AC3E}">
        <p14:creationId xmlns:p14="http://schemas.microsoft.com/office/powerpoint/2010/main" val="1037349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Modifiez les styles du texte du masque</a:t>
            </a:r>
          </a:p>
        </p:txBody>
      </p:sp>
      <p:sp>
        <p:nvSpPr>
          <p:cNvPr id="5" name="Date Placeholder 4"/>
          <p:cNvSpPr>
            <a:spLocks noGrp="1"/>
          </p:cNvSpPr>
          <p:nvPr>
            <p:ph type="dt" sz="half" idx="10"/>
          </p:nvPr>
        </p:nvSpPr>
        <p:spPr/>
        <p:txBody>
          <a:bodyPr/>
          <a:lstStyle/>
          <a:p>
            <a:fld id="{F9923826-B079-4EE0-AB78-16944903E661}" type="datetimeFigureOut">
              <a:rPr lang="fr-FR" smtClean="0"/>
              <a:t>18/06/2025</a:t>
            </a:fld>
            <a:endParaRPr lang="fr-FR"/>
          </a:p>
        </p:txBody>
      </p:sp>
      <p:sp>
        <p:nvSpPr>
          <p:cNvPr id="6" name="Footer Placeholder 5"/>
          <p:cNvSpPr>
            <a:spLocks noGrp="1"/>
          </p:cNvSpPr>
          <p:nvPr>
            <p:ph type="ftr" sz="quarter" idx="11"/>
          </p:nvPr>
        </p:nvSpPr>
        <p:spPr/>
        <p:txBody>
          <a:bodyPr/>
          <a:lstStyle/>
          <a:p>
            <a:r>
              <a:rPr lang="fr-FR"/>
              <a:t>Rencontre technique – Post Lubrizol ANCS novembre 2021</a:t>
            </a:r>
            <a:endParaRPr lang="fr-FR" dirty="0"/>
          </a:p>
        </p:txBody>
      </p:sp>
      <p:sp>
        <p:nvSpPr>
          <p:cNvPr id="7" name="Slide Number Placeholder 6"/>
          <p:cNvSpPr>
            <a:spLocks noGrp="1"/>
          </p:cNvSpPr>
          <p:nvPr>
            <p:ph type="sldNum" sz="quarter" idx="12"/>
          </p:nvPr>
        </p:nvSpPr>
        <p:spPr/>
        <p:txBody>
          <a:bodyPr/>
          <a:lstStyle/>
          <a:p>
            <a:fld id="{8EDA98AD-6CBB-48B2-B717-09EDA841CFC1}" type="slidenum">
              <a:rPr lang="fr-FR" smtClean="0"/>
              <a:t>‹N°›</a:t>
            </a:fld>
            <a:endParaRPr lang="fr-FR"/>
          </a:p>
        </p:txBody>
      </p:sp>
    </p:spTree>
    <p:extLst>
      <p:ext uri="{BB962C8B-B14F-4D97-AF65-F5344CB8AC3E}">
        <p14:creationId xmlns:p14="http://schemas.microsoft.com/office/powerpoint/2010/main" val="4743599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F9923826-B079-4EE0-AB78-16944903E661}" type="datetimeFigureOut">
              <a:rPr lang="fr-FR" smtClean="0"/>
              <a:t>18/06/2025</a:t>
            </a:fld>
            <a:endParaRPr lang="fr-FR"/>
          </a:p>
        </p:txBody>
      </p:sp>
      <p:sp>
        <p:nvSpPr>
          <p:cNvPr id="6" name="Footer Placeholder 5"/>
          <p:cNvSpPr>
            <a:spLocks noGrp="1"/>
          </p:cNvSpPr>
          <p:nvPr>
            <p:ph type="ftr" sz="quarter" idx="11"/>
          </p:nvPr>
        </p:nvSpPr>
        <p:spPr/>
        <p:txBody>
          <a:bodyPr/>
          <a:lstStyle/>
          <a:p>
            <a:r>
              <a:rPr lang="fr-FR"/>
              <a:t>Rencontre technique – Post Lubrizol ANCS novembre 2021</a:t>
            </a:r>
            <a:endParaRPr lang="fr-FR" dirty="0"/>
          </a:p>
        </p:txBody>
      </p:sp>
      <p:sp>
        <p:nvSpPr>
          <p:cNvPr id="7" name="Slide Number Placeholder 6"/>
          <p:cNvSpPr>
            <a:spLocks noGrp="1"/>
          </p:cNvSpPr>
          <p:nvPr>
            <p:ph type="sldNum" sz="quarter" idx="12"/>
          </p:nvPr>
        </p:nvSpPr>
        <p:spPr/>
        <p:txBody>
          <a:bodyPr/>
          <a:lstStyle/>
          <a:p>
            <a:fld id="{8EDA98AD-6CBB-48B2-B717-09EDA841CFC1}" type="slidenum">
              <a:rPr lang="fr-FR" smtClean="0"/>
              <a:t>‹N°›</a:t>
            </a:fld>
            <a:endParaRPr lang="fr-FR"/>
          </a:p>
        </p:txBody>
      </p:sp>
    </p:spTree>
    <p:extLst>
      <p:ext uri="{BB962C8B-B14F-4D97-AF65-F5344CB8AC3E}">
        <p14:creationId xmlns:p14="http://schemas.microsoft.com/office/powerpoint/2010/main" val="1914914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F9923826-B079-4EE0-AB78-16944903E661}" type="datetimeFigureOut">
              <a:rPr lang="fr-FR" smtClean="0"/>
              <a:t>18/06/2025</a:t>
            </a:fld>
            <a:endParaRPr lang="fr-FR"/>
          </a:p>
        </p:txBody>
      </p:sp>
      <p:sp>
        <p:nvSpPr>
          <p:cNvPr id="5" name="Footer Placeholder 4"/>
          <p:cNvSpPr>
            <a:spLocks noGrp="1"/>
          </p:cNvSpPr>
          <p:nvPr>
            <p:ph type="ftr" sz="quarter" idx="11"/>
          </p:nvPr>
        </p:nvSpPr>
        <p:spPr/>
        <p:txBody>
          <a:bodyPr/>
          <a:lstStyle/>
          <a:p>
            <a:r>
              <a:rPr lang="fr-FR"/>
              <a:t>Rencontre technique – Post Lubrizol ANCS novembre 2021</a:t>
            </a:r>
            <a:endParaRPr lang="fr-FR" dirty="0"/>
          </a:p>
        </p:txBody>
      </p:sp>
      <p:sp>
        <p:nvSpPr>
          <p:cNvPr id="6" name="Slide Number Placeholder 5"/>
          <p:cNvSpPr>
            <a:spLocks noGrp="1"/>
          </p:cNvSpPr>
          <p:nvPr>
            <p:ph type="sldNum" sz="quarter" idx="12"/>
          </p:nvPr>
        </p:nvSpPr>
        <p:spPr/>
        <p:txBody>
          <a:bodyPr/>
          <a:lstStyle/>
          <a:p>
            <a:fld id="{8EDA98AD-6CBB-48B2-B717-09EDA841CFC1}" type="slidenum">
              <a:rPr lang="fr-FR" smtClean="0"/>
              <a:t>‹N°›</a:t>
            </a:fld>
            <a:endParaRPr lang="fr-FR"/>
          </a:p>
        </p:txBody>
      </p:sp>
    </p:spTree>
    <p:extLst>
      <p:ext uri="{BB962C8B-B14F-4D97-AF65-F5344CB8AC3E}">
        <p14:creationId xmlns:p14="http://schemas.microsoft.com/office/powerpoint/2010/main" val="32013942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Modifiez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F9923826-B079-4EE0-AB78-16944903E661}" type="datetimeFigureOut">
              <a:rPr lang="fr-FR" smtClean="0"/>
              <a:t>18/06/2025</a:t>
            </a:fld>
            <a:endParaRPr lang="fr-FR"/>
          </a:p>
        </p:txBody>
      </p:sp>
      <p:sp>
        <p:nvSpPr>
          <p:cNvPr id="5" name="Footer Placeholder 4"/>
          <p:cNvSpPr>
            <a:spLocks noGrp="1"/>
          </p:cNvSpPr>
          <p:nvPr>
            <p:ph type="ftr" sz="quarter" idx="11"/>
          </p:nvPr>
        </p:nvSpPr>
        <p:spPr/>
        <p:txBody>
          <a:bodyPr/>
          <a:lstStyle/>
          <a:p>
            <a:r>
              <a:rPr lang="fr-FR"/>
              <a:t>Rencontre technique – Post Lubrizol ANCS novembre 2021</a:t>
            </a:r>
            <a:endParaRPr lang="fr-FR" dirty="0"/>
          </a:p>
        </p:txBody>
      </p:sp>
      <p:sp>
        <p:nvSpPr>
          <p:cNvPr id="6" name="Slide Number Placeholder 5"/>
          <p:cNvSpPr>
            <a:spLocks noGrp="1"/>
          </p:cNvSpPr>
          <p:nvPr>
            <p:ph type="sldNum" sz="quarter" idx="12"/>
          </p:nvPr>
        </p:nvSpPr>
        <p:spPr/>
        <p:txBody>
          <a:bodyPr/>
          <a:lstStyle/>
          <a:p>
            <a:fld id="{8EDA98AD-6CBB-48B2-B717-09EDA841CFC1}" type="slidenum">
              <a:rPr lang="fr-FR" smtClean="0"/>
              <a:t>‹N°›</a:t>
            </a:fld>
            <a:endParaRPr lang="fr-F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3693124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F9923826-B079-4EE0-AB78-16944903E661}" type="datetimeFigureOut">
              <a:rPr lang="fr-FR" smtClean="0"/>
              <a:t>18/06/2025</a:t>
            </a:fld>
            <a:endParaRPr lang="fr-FR"/>
          </a:p>
        </p:txBody>
      </p:sp>
      <p:sp>
        <p:nvSpPr>
          <p:cNvPr id="5" name="Footer Placeholder 4"/>
          <p:cNvSpPr>
            <a:spLocks noGrp="1"/>
          </p:cNvSpPr>
          <p:nvPr>
            <p:ph type="ftr" sz="quarter" idx="11"/>
          </p:nvPr>
        </p:nvSpPr>
        <p:spPr/>
        <p:txBody>
          <a:bodyPr/>
          <a:lstStyle/>
          <a:p>
            <a:r>
              <a:rPr lang="fr-FR"/>
              <a:t>Rencontre technique – Post Lubrizol ANCS novembre 2021</a:t>
            </a:r>
            <a:endParaRPr lang="fr-FR" dirty="0"/>
          </a:p>
        </p:txBody>
      </p:sp>
      <p:sp>
        <p:nvSpPr>
          <p:cNvPr id="6" name="Slide Number Placeholder 5"/>
          <p:cNvSpPr>
            <a:spLocks noGrp="1"/>
          </p:cNvSpPr>
          <p:nvPr>
            <p:ph type="sldNum" sz="quarter" idx="12"/>
          </p:nvPr>
        </p:nvSpPr>
        <p:spPr/>
        <p:txBody>
          <a:bodyPr/>
          <a:lstStyle/>
          <a:p>
            <a:fld id="{8EDA98AD-6CBB-48B2-B717-09EDA841CFC1}" type="slidenum">
              <a:rPr lang="fr-FR" smtClean="0"/>
              <a:t>‹N°›</a:t>
            </a:fld>
            <a:endParaRPr lang="fr-FR"/>
          </a:p>
        </p:txBody>
      </p:sp>
    </p:spTree>
    <p:extLst>
      <p:ext uri="{BB962C8B-B14F-4D97-AF65-F5344CB8AC3E}">
        <p14:creationId xmlns:p14="http://schemas.microsoft.com/office/powerpoint/2010/main" val="4751279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Modifiez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F9923826-B079-4EE0-AB78-16944903E661}" type="datetimeFigureOut">
              <a:rPr lang="fr-FR" smtClean="0"/>
              <a:t>18/06/2025</a:t>
            </a:fld>
            <a:endParaRPr lang="fr-FR"/>
          </a:p>
        </p:txBody>
      </p:sp>
      <p:sp>
        <p:nvSpPr>
          <p:cNvPr id="5" name="Footer Placeholder 4"/>
          <p:cNvSpPr>
            <a:spLocks noGrp="1"/>
          </p:cNvSpPr>
          <p:nvPr>
            <p:ph type="ftr" sz="quarter" idx="11"/>
          </p:nvPr>
        </p:nvSpPr>
        <p:spPr/>
        <p:txBody>
          <a:bodyPr/>
          <a:lstStyle/>
          <a:p>
            <a:r>
              <a:rPr lang="fr-FR"/>
              <a:t>Rencontre technique – Post Lubrizol ANCS novembre 2021</a:t>
            </a:r>
            <a:endParaRPr lang="fr-FR" dirty="0"/>
          </a:p>
        </p:txBody>
      </p:sp>
      <p:sp>
        <p:nvSpPr>
          <p:cNvPr id="6" name="Slide Number Placeholder 5"/>
          <p:cNvSpPr>
            <a:spLocks noGrp="1"/>
          </p:cNvSpPr>
          <p:nvPr>
            <p:ph type="sldNum" sz="quarter" idx="12"/>
          </p:nvPr>
        </p:nvSpPr>
        <p:spPr/>
        <p:txBody>
          <a:bodyPr/>
          <a:lstStyle/>
          <a:p>
            <a:fld id="{8EDA98AD-6CBB-48B2-B717-09EDA841CFC1}" type="slidenum">
              <a:rPr lang="fr-FR" smtClean="0"/>
              <a:t>‹N°›</a:t>
            </a:fld>
            <a:endParaRPr lang="fr-F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862241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Modifiez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F9923826-B079-4EE0-AB78-16944903E661}" type="datetimeFigureOut">
              <a:rPr lang="fr-FR" smtClean="0"/>
              <a:t>18/06/2025</a:t>
            </a:fld>
            <a:endParaRPr lang="fr-FR"/>
          </a:p>
        </p:txBody>
      </p:sp>
      <p:sp>
        <p:nvSpPr>
          <p:cNvPr id="5" name="Footer Placeholder 4"/>
          <p:cNvSpPr>
            <a:spLocks noGrp="1"/>
          </p:cNvSpPr>
          <p:nvPr>
            <p:ph type="ftr" sz="quarter" idx="11"/>
          </p:nvPr>
        </p:nvSpPr>
        <p:spPr/>
        <p:txBody>
          <a:bodyPr/>
          <a:lstStyle/>
          <a:p>
            <a:r>
              <a:rPr lang="fr-FR"/>
              <a:t>Rencontre technique – Post Lubrizol ANCS novembre 2021</a:t>
            </a:r>
            <a:endParaRPr lang="fr-FR" dirty="0"/>
          </a:p>
        </p:txBody>
      </p:sp>
      <p:sp>
        <p:nvSpPr>
          <p:cNvPr id="6" name="Slide Number Placeholder 5"/>
          <p:cNvSpPr>
            <a:spLocks noGrp="1"/>
          </p:cNvSpPr>
          <p:nvPr>
            <p:ph type="sldNum" sz="quarter" idx="12"/>
          </p:nvPr>
        </p:nvSpPr>
        <p:spPr/>
        <p:txBody>
          <a:bodyPr/>
          <a:lstStyle/>
          <a:p>
            <a:fld id="{8EDA98AD-6CBB-48B2-B717-09EDA841CFC1}" type="slidenum">
              <a:rPr lang="fr-FR" smtClean="0"/>
              <a:t>‹N°›</a:t>
            </a:fld>
            <a:endParaRPr lang="fr-FR"/>
          </a:p>
        </p:txBody>
      </p:sp>
    </p:spTree>
    <p:extLst>
      <p:ext uri="{BB962C8B-B14F-4D97-AF65-F5344CB8AC3E}">
        <p14:creationId xmlns:p14="http://schemas.microsoft.com/office/powerpoint/2010/main" val="2132891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9923826-B079-4EE0-AB78-16944903E661}" type="datetimeFigureOut">
              <a:rPr lang="fr-FR" smtClean="0"/>
              <a:t>18/06/2025</a:t>
            </a:fld>
            <a:endParaRPr lang="fr-FR"/>
          </a:p>
        </p:txBody>
      </p:sp>
      <p:sp>
        <p:nvSpPr>
          <p:cNvPr id="5" name="Footer Placeholder 4"/>
          <p:cNvSpPr>
            <a:spLocks noGrp="1"/>
          </p:cNvSpPr>
          <p:nvPr>
            <p:ph type="ftr" sz="quarter" idx="11"/>
          </p:nvPr>
        </p:nvSpPr>
        <p:spPr/>
        <p:txBody>
          <a:bodyPr/>
          <a:lstStyle/>
          <a:p>
            <a:r>
              <a:rPr lang="fr-FR"/>
              <a:t>Rencontre technique – Post Lubrizol ANCS novembre 2021</a:t>
            </a:r>
            <a:endParaRPr lang="fr-FR" dirty="0"/>
          </a:p>
        </p:txBody>
      </p:sp>
      <p:sp>
        <p:nvSpPr>
          <p:cNvPr id="6" name="Slide Number Placeholder 5"/>
          <p:cNvSpPr>
            <a:spLocks noGrp="1"/>
          </p:cNvSpPr>
          <p:nvPr>
            <p:ph type="sldNum" sz="quarter" idx="12"/>
          </p:nvPr>
        </p:nvSpPr>
        <p:spPr/>
        <p:txBody>
          <a:bodyPr/>
          <a:lstStyle/>
          <a:p>
            <a:fld id="{8EDA98AD-6CBB-48B2-B717-09EDA841CFC1}" type="slidenum">
              <a:rPr lang="fr-FR" smtClean="0"/>
              <a:t>‹N°›</a:t>
            </a:fld>
            <a:endParaRPr lang="fr-FR"/>
          </a:p>
        </p:txBody>
      </p:sp>
    </p:spTree>
    <p:extLst>
      <p:ext uri="{BB962C8B-B14F-4D97-AF65-F5344CB8AC3E}">
        <p14:creationId xmlns:p14="http://schemas.microsoft.com/office/powerpoint/2010/main" val="21013429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9923826-B079-4EE0-AB78-16944903E661}" type="datetimeFigureOut">
              <a:rPr lang="fr-FR" smtClean="0"/>
              <a:t>18/06/2025</a:t>
            </a:fld>
            <a:endParaRPr lang="fr-FR"/>
          </a:p>
        </p:txBody>
      </p:sp>
      <p:sp>
        <p:nvSpPr>
          <p:cNvPr id="5" name="Footer Placeholder 4"/>
          <p:cNvSpPr>
            <a:spLocks noGrp="1"/>
          </p:cNvSpPr>
          <p:nvPr>
            <p:ph type="ftr" sz="quarter" idx="11"/>
          </p:nvPr>
        </p:nvSpPr>
        <p:spPr/>
        <p:txBody>
          <a:bodyPr/>
          <a:lstStyle/>
          <a:p>
            <a:r>
              <a:rPr lang="fr-FR"/>
              <a:t>Rencontre technique – Post Lubrizol ANCS novembre 2021</a:t>
            </a:r>
            <a:endParaRPr lang="fr-FR" dirty="0"/>
          </a:p>
        </p:txBody>
      </p:sp>
      <p:sp>
        <p:nvSpPr>
          <p:cNvPr id="6" name="Slide Number Placeholder 5"/>
          <p:cNvSpPr>
            <a:spLocks noGrp="1"/>
          </p:cNvSpPr>
          <p:nvPr>
            <p:ph type="sldNum" sz="quarter" idx="12"/>
          </p:nvPr>
        </p:nvSpPr>
        <p:spPr/>
        <p:txBody>
          <a:bodyPr/>
          <a:lstStyle/>
          <a:p>
            <a:fld id="{8EDA98AD-6CBB-48B2-B717-09EDA841CFC1}" type="slidenum">
              <a:rPr lang="fr-FR" smtClean="0"/>
              <a:t>‹N°›</a:t>
            </a:fld>
            <a:endParaRPr lang="fr-FR"/>
          </a:p>
        </p:txBody>
      </p:sp>
    </p:spTree>
    <p:extLst>
      <p:ext uri="{BB962C8B-B14F-4D97-AF65-F5344CB8AC3E}">
        <p14:creationId xmlns:p14="http://schemas.microsoft.com/office/powerpoint/2010/main" val="29073777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9923826-B079-4EE0-AB78-16944903E661}" type="datetimeFigureOut">
              <a:rPr lang="fr-FR" smtClean="0"/>
              <a:t>18/06/2025</a:t>
            </a:fld>
            <a:endParaRPr lang="fr-F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fr-FR" dirty="0"/>
              <a:t>Rencontre technique –ANCS juin 2022</a:t>
            </a: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EDA98AD-6CBB-48B2-B717-09EDA841CFC1}" type="slidenum">
              <a:rPr lang="fr-FR" smtClean="0"/>
              <a:t>‹N°›</a:t>
            </a:fld>
            <a:endParaRPr lang="fr-FR"/>
          </a:p>
        </p:txBody>
      </p:sp>
      <p:pic>
        <p:nvPicPr>
          <p:cNvPr id="18" name="Image 17"/>
          <p:cNvPicPr>
            <a:picLocks noChangeAspect="1"/>
          </p:cNvPicPr>
          <p:nvPr userDrawn="1"/>
        </p:nvPicPr>
        <p:blipFill>
          <a:blip r:embed="rId19"/>
          <a:stretch>
            <a:fillRect/>
          </a:stretch>
        </p:blipFill>
        <p:spPr>
          <a:xfrm>
            <a:off x="8723412" y="6176963"/>
            <a:ext cx="1150663" cy="675786"/>
          </a:xfrm>
          <a:prstGeom prst="rect">
            <a:avLst/>
          </a:prstGeom>
        </p:spPr>
      </p:pic>
      <p:pic>
        <p:nvPicPr>
          <p:cNvPr id="19" name="Image 18"/>
          <p:cNvPicPr>
            <a:picLocks noChangeAspect="1"/>
          </p:cNvPicPr>
          <p:nvPr userDrawn="1"/>
        </p:nvPicPr>
        <p:blipFill>
          <a:blip r:embed="rId20"/>
          <a:stretch>
            <a:fillRect/>
          </a:stretch>
        </p:blipFill>
        <p:spPr>
          <a:xfrm>
            <a:off x="9867866" y="6182123"/>
            <a:ext cx="497387" cy="681037"/>
          </a:xfrm>
          <a:prstGeom prst="rect">
            <a:avLst/>
          </a:prstGeom>
        </p:spPr>
      </p:pic>
      <p:sp>
        <p:nvSpPr>
          <p:cNvPr id="30" name="ZoneTexte 29"/>
          <p:cNvSpPr txBox="1"/>
          <p:nvPr userDrawn="1"/>
        </p:nvSpPr>
        <p:spPr>
          <a:xfrm>
            <a:off x="9831483" y="6556931"/>
            <a:ext cx="612604" cy="369332"/>
          </a:xfrm>
          <a:prstGeom prst="rect">
            <a:avLst/>
          </a:prstGeom>
          <a:noFill/>
        </p:spPr>
        <p:txBody>
          <a:bodyPr wrap="none" rtlCol="0">
            <a:spAutoFit/>
          </a:bodyPr>
          <a:lstStyle/>
          <a:p>
            <a:r>
              <a:rPr lang="fr-FR" dirty="0"/>
              <a:t>IASA</a:t>
            </a:r>
          </a:p>
        </p:txBody>
      </p:sp>
    </p:spTree>
    <p:extLst>
      <p:ext uri="{BB962C8B-B14F-4D97-AF65-F5344CB8AC3E}">
        <p14:creationId xmlns:p14="http://schemas.microsoft.com/office/powerpoint/2010/main" val="1454761339"/>
      </p:ext>
    </p:extLst>
  </p:cSld>
  <p:clrMap bg1="lt1" tx1="dk1" bg2="lt2" tx2="dk2" accent1="accent1" accent2="accent2" accent3="accent3" accent4="accent4" accent5="accent5" accent6="accent6" hlink="hlink" folHlink="folHlink"/>
  <p:sldLayoutIdLst>
    <p:sldLayoutId id="2147483661" r:id="rId1"/>
    <p:sldLayoutId id="2147483677"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mailto:pascal.pomarede@serpol.fr" TargetMode="External"/><Relationship Id="rId2" Type="http://schemas.openxmlformats.org/officeDocument/2006/relationships/hyperlink" Target="mailto:ec@secoreg.fr" TargetMode="External"/><Relationship Id="rId1" Type="http://schemas.openxmlformats.org/officeDocument/2006/relationships/slideLayout" Target="../slideLayouts/slideLayout3.xml"/><Relationship Id="rId4" Type="http://schemas.openxmlformats.org/officeDocument/2006/relationships/hyperlink" Target="mailto:nmoreau@dps-dist.com"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urldefense.com/v3/__https:/www.youtube.com/watch?v=sYSg3KIq4A0__;!!NslPjgbbnDqexg!JUPRaoK94Fs1R-0U95IDLe3YX9SNRs6OV8EiDMi75nbsjwEtS6GmsWqaSMRTsz_gCkyVXEisLwTSw0HLgyeZdVoXpZ0$" TargetMode="External"/><Relationship Id="rId3" Type="http://schemas.openxmlformats.org/officeDocument/2006/relationships/hyperlink" Target="https://urldefense.com/v3/__https:/www.youtube.com/watch?v=ki7dMzSzABQ__;!!NslPjgbbnDqexg!JUPRaoK94Fs1R-0U95IDLe3YX9SNRs6OV8EiDMi75nbsjwEtS6GmsWqaSMRTsz_gCkyVXEisLwTSw0HLgyeZzqsF1lc$" TargetMode="External"/><Relationship Id="rId7" Type="http://schemas.openxmlformats.org/officeDocument/2006/relationships/hyperlink" Target="https://urldefense.com/v3/__https:/www.youtube.com/watch?v=NvqrVK9lJ9g__;!!NslPjgbbnDqexg!JUPRaoK94Fs1R-0U95IDLe3YX9SNRs6OV8EiDMi75nbsjwEtS6GmsWqaSMRTsz_gCkyVXEisLwTSw0HLgyeZ9GKpjio$" TargetMode="External"/><Relationship Id="rId12" Type="http://schemas.openxmlformats.org/officeDocument/2006/relationships/hyperlink" Target="https://urldefense.com/v3/__https:/prevorfr-my.sharepoint.com/:u:/g/personal/nmoreau_dps-dist_com/ESenOQJukxVGmzEULEdXf90BcMN0XxRzSkCJWcAAEuhQJA?e=Ev4ZHf__;!!NslPjgbbnDqexg!JUPRaoK94Fs1R-0U95IDLe3YX9SNRs6OV8EiDMi75nbsjwEtS6GmsWqaSMRTsz_gCkyVXEisLwTSw0HLgyeZUnsROX0$" TargetMode="External"/><Relationship Id="rId2" Type="http://schemas.openxmlformats.org/officeDocument/2006/relationships/hyperlink" Target="https://urldefense.com/v3/__https:/prevorfr-my.sharepoint.com/:f:/g/personal/rdeckers_hg3-dist_com/EjNFpAz3n29IsQU-Wa_cYNMBzy0LJCYLQVhQYBSw5ryp_g?e=EYWYT3__;!!NslPjgbbnDqexg!JUPRaoK94Fs1R-0U95IDLe3YX9SNRs6OV8EiDMi75nbsjwEtS6GmsWqaSMRTsz_gCkyVXEisLwTSw0HLgyeZaxj0F-4$" TargetMode="External"/><Relationship Id="rId1" Type="http://schemas.openxmlformats.org/officeDocument/2006/relationships/slideLayout" Target="../slideLayouts/slideLayout3.xml"/><Relationship Id="rId6" Type="http://schemas.openxmlformats.org/officeDocument/2006/relationships/hyperlink" Target="https://urldefense.com/v3/__https:/www.youtube.com/watch?v=M8b1duHnxjo__;!!NslPjgbbnDqexg!JUPRaoK94Fs1R-0U95IDLe3YX9SNRs6OV8EiDMi75nbsjwEtS6GmsWqaSMRTsz_gCkyVXEisLwTSw0HLgyeZ576cgI8$" TargetMode="External"/><Relationship Id="rId11" Type="http://schemas.openxmlformats.org/officeDocument/2006/relationships/image" Target="cid:image004.png@01DBDEA0.A956E720" TargetMode="External"/><Relationship Id="rId5" Type="http://schemas.openxmlformats.org/officeDocument/2006/relationships/hyperlink" Target="https://urldefense.com/v3/__https:/www.youtube.com/watch?v=wG2EqdxRDsw__;!!NslPjgbbnDqexg!JUPRaoK94Fs1R-0U95IDLe3YX9SNRs6OV8EiDMi75nbsjwEtS6GmsWqaSMRTsz_gCkyVXEisLwTSw0HLgyeZ4E7fnbI$" TargetMode="External"/><Relationship Id="rId10" Type="http://schemas.openxmlformats.org/officeDocument/2006/relationships/image" Target="../media/image4.png"/><Relationship Id="rId4" Type="http://schemas.openxmlformats.org/officeDocument/2006/relationships/hyperlink" Target="https://urldefense.com/v3/__https:/www.youtube.com/watch?v=gRr6Qiz-nxM__;!!NslPjgbbnDqexg!JUPRaoK94Fs1R-0U95IDLe3YX9SNRs6OV8EiDMi75nbsjwEtS6GmsWqaSMRTsz_gCkyVXEisLwTSw0HLgyeZZUTTOlw$" TargetMode="External"/><Relationship Id="rId9" Type="http://schemas.openxmlformats.org/officeDocument/2006/relationships/hyperlink" Target="https://urldefense.com/v3/__https:/www.prevor.com/fr/__;!!NslPjgbbnDqexg!JUPRaoK94Fs1R-0U95IDLe3YX9SNRs6OV8EiDMi75nbsjwEtS6GmsWqaSMRTsz_gCkyVXEisLwTSw0HLgyeZptkxkww$"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hyperlink" Target="https://www.preventionbtp.fr/ressources/focus/dechets-contenant-du-plomb-comment-les-gerer_3wjATGwTp2c7qGZBWbiHgD" TargetMode="Externa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ANCS / EASA : Fx Carbonne / Franck Schmitt"/>
          <p:cNvSpPr txBox="1">
            <a:spLocks noGrp="1"/>
          </p:cNvSpPr>
          <p:nvPr>
            <p:ph type="subTitle" idx="1"/>
          </p:nvPr>
        </p:nvSpPr>
        <p:spPr>
          <a:xfrm>
            <a:off x="86773" y="4248776"/>
            <a:ext cx="10414001" cy="793751"/>
          </a:xfrm>
          <a:prstGeom prst="rect">
            <a:avLst/>
          </a:prstGeom>
        </p:spPr>
        <p:txBody>
          <a:bodyPr>
            <a:normAutofit/>
          </a:bodyPr>
          <a:lstStyle/>
          <a:p>
            <a:r>
              <a:rPr lang="fr-FR" sz="4400" b="1" dirty="0"/>
              <a:t>Rencontre technique et AG : juin 2025</a:t>
            </a:r>
            <a:endParaRPr sz="4400" dirty="0"/>
          </a:p>
        </p:txBody>
      </p:sp>
      <p:pic>
        <p:nvPicPr>
          <p:cNvPr id="121" name="LOGO ANCS.pdf" descr="LOGO ANCS.pdf"/>
          <p:cNvPicPr>
            <a:picLocks noChangeAspect="1"/>
          </p:cNvPicPr>
          <p:nvPr/>
        </p:nvPicPr>
        <p:blipFill>
          <a:blip r:embed="rId2"/>
          <a:stretch>
            <a:fillRect/>
          </a:stretch>
        </p:blipFill>
        <p:spPr>
          <a:xfrm>
            <a:off x="2984836" y="626533"/>
            <a:ext cx="5765140" cy="3385037"/>
          </a:xfrm>
          <a:prstGeom prst="rect">
            <a:avLst/>
          </a:prstGeom>
          <a:ln w="12700">
            <a:miter lim="400000"/>
          </a:ln>
        </p:spPr>
      </p:pic>
    </p:spTree>
    <p:extLst>
      <p:ext uri="{BB962C8B-B14F-4D97-AF65-F5344CB8AC3E}">
        <p14:creationId xmlns:p14="http://schemas.microsoft.com/office/powerpoint/2010/main" val="2386186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Matinée technique – 14 mars 2024</a:t>
            </a:r>
          </a:p>
        </p:txBody>
      </p:sp>
      <p:sp>
        <p:nvSpPr>
          <p:cNvPr id="3" name="Espace réservé du contenu 2"/>
          <p:cNvSpPr>
            <a:spLocks noGrp="1"/>
          </p:cNvSpPr>
          <p:nvPr>
            <p:ph idx="1"/>
          </p:nvPr>
        </p:nvSpPr>
        <p:spPr>
          <a:xfrm>
            <a:off x="677334" y="1757466"/>
            <a:ext cx="8596668" cy="3880773"/>
          </a:xfrm>
        </p:spPr>
        <p:txBody>
          <a:bodyPr>
            <a:normAutofit fontScale="92500" lnSpcReduction="20000"/>
          </a:bodyPr>
          <a:lstStyle/>
          <a:p>
            <a:pPr marL="0" indent="0" algn="just">
              <a:buNone/>
            </a:pPr>
            <a:r>
              <a:rPr lang="fr-FR" b="1" i="0" dirty="0">
                <a:solidFill>
                  <a:srgbClr val="212529"/>
                </a:solidFill>
                <a:effectLst/>
                <a:latin typeface="Barlow" panose="00000500000000000000" pitchFamily="2" charset="0"/>
              </a:rPr>
              <a:t>Programme</a:t>
            </a:r>
            <a:endParaRPr lang="fr-FR" b="1" dirty="0">
              <a:solidFill>
                <a:srgbClr val="212529"/>
              </a:solidFill>
              <a:latin typeface="Barlow" panose="00000500000000000000" pitchFamily="2" charset="0"/>
            </a:endParaRPr>
          </a:p>
          <a:p>
            <a:pPr algn="just">
              <a:buFont typeface="+mj-lt"/>
              <a:buAutoNum type="arabicPeriod"/>
            </a:pPr>
            <a:r>
              <a:rPr lang="fr-FR" b="0" i="0" dirty="0">
                <a:solidFill>
                  <a:srgbClr val="212529"/>
                </a:solidFill>
                <a:effectLst/>
                <a:latin typeface="Barlow" panose="00000500000000000000" pitchFamily="2" charset="0"/>
              </a:rPr>
              <a:t>Présentation solution pour batteries Lithium – Fire Pro</a:t>
            </a:r>
          </a:p>
          <a:p>
            <a:pPr algn="just">
              <a:buFont typeface="+mj-lt"/>
              <a:buAutoNum type="arabicPeriod"/>
            </a:pPr>
            <a:r>
              <a:rPr lang="fr-FR" dirty="0">
                <a:solidFill>
                  <a:srgbClr val="212529"/>
                </a:solidFill>
                <a:latin typeface="Barlow" panose="00000500000000000000" pitchFamily="2" charset="0"/>
              </a:rPr>
              <a:t>Solution pour la rédaction des documents de transport – MD Services</a:t>
            </a:r>
          </a:p>
          <a:p>
            <a:pPr algn="just">
              <a:buFont typeface="+mj-lt"/>
              <a:buAutoNum type="arabicPeriod"/>
            </a:pPr>
            <a:r>
              <a:rPr lang="fr-FR" dirty="0">
                <a:solidFill>
                  <a:srgbClr val="212529"/>
                </a:solidFill>
                <a:latin typeface="Barlow" panose="00000500000000000000" pitchFamily="2" charset="0"/>
              </a:rPr>
              <a:t>Guide FNADE – </a:t>
            </a:r>
            <a:r>
              <a:rPr lang="fr-FR" dirty="0" err="1">
                <a:solidFill>
                  <a:srgbClr val="212529"/>
                </a:solidFill>
                <a:latin typeface="Barlow" panose="00000500000000000000" pitchFamily="2" charset="0"/>
              </a:rPr>
              <a:t>ed</a:t>
            </a:r>
            <a:r>
              <a:rPr lang="fr-FR" dirty="0">
                <a:solidFill>
                  <a:srgbClr val="212529"/>
                </a:solidFill>
                <a:latin typeface="Barlow" panose="00000500000000000000" pitchFamily="2" charset="0"/>
              </a:rPr>
              <a:t> 2025</a:t>
            </a:r>
          </a:p>
          <a:p>
            <a:pPr algn="just">
              <a:buFont typeface="+mj-lt"/>
              <a:buAutoNum type="arabicPeriod"/>
            </a:pPr>
            <a:r>
              <a:rPr lang="fr-FR" b="0" i="0" dirty="0">
                <a:solidFill>
                  <a:srgbClr val="212529"/>
                </a:solidFill>
                <a:effectLst/>
                <a:latin typeface="Barlow" panose="00000500000000000000" pitchFamily="2" charset="0"/>
              </a:rPr>
              <a:t>Points sur les échanges avec IASA,</a:t>
            </a:r>
          </a:p>
          <a:p>
            <a:pPr algn="just">
              <a:buFont typeface="+mj-lt"/>
              <a:buAutoNum type="arabicPeriod"/>
            </a:pPr>
            <a:r>
              <a:rPr lang="fr-FR" dirty="0">
                <a:solidFill>
                  <a:srgbClr val="212529"/>
                </a:solidFill>
                <a:latin typeface="Barlow" panose="00000500000000000000" pitchFamily="2" charset="0"/>
              </a:rPr>
              <a:t>Questions techniques</a:t>
            </a:r>
            <a:endParaRPr lang="fr-FR" b="0" i="0" dirty="0">
              <a:solidFill>
                <a:srgbClr val="212529"/>
              </a:solidFill>
              <a:effectLst/>
              <a:latin typeface="Barlow" panose="00000500000000000000" pitchFamily="2" charset="0"/>
            </a:endParaRPr>
          </a:p>
          <a:p>
            <a:pPr algn="just">
              <a:buFont typeface="+mj-lt"/>
              <a:buAutoNum type="arabicPeriod"/>
            </a:pPr>
            <a:r>
              <a:rPr lang="fr-FR" b="0" i="0" dirty="0">
                <a:solidFill>
                  <a:srgbClr val="212529"/>
                </a:solidFill>
                <a:effectLst/>
                <a:latin typeface="Barlow" panose="00000500000000000000" pitchFamily="2" charset="0"/>
              </a:rPr>
              <a:t>Points de suivis de l’ANCS, présentation des comptes</a:t>
            </a:r>
          </a:p>
          <a:p>
            <a:pPr algn="just">
              <a:buFont typeface="+mj-lt"/>
              <a:buAutoNum type="arabicPeriod"/>
            </a:pPr>
            <a:r>
              <a:rPr lang="fr-FR" b="0" i="0" dirty="0" err="1">
                <a:solidFill>
                  <a:srgbClr val="212529"/>
                </a:solidFill>
                <a:effectLst/>
                <a:latin typeface="Barlow" panose="00000500000000000000" pitchFamily="2" charset="0"/>
              </a:rPr>
              <a:t>Prévor</a:t>
            </a:r>
            <a:r>
              <a:rPr lang="fr-FR" b="0" i="0" dirty="0">
                <a:solidFill>
                  <a:srgbClr val="212529"/>
                </a:solidFill>
                <a:effectLst/>
                <a:latin typeface="Barlow" panose="00000500000000000000" pitchFamily="2" charset="0"/>
              </a:rPr>
              <a:t> – solutions en cas de contact/projections/contamination</a:t>
            </a:r>
          </a:p>
          <a:p>
            <a:pPr algn="just">
              <a:buFont typeface="+mj-lt"/>
              <a:buAutoNum type="arabicPeriod"/>
            </a:pPr>
            <a:r>
              <a:rPr lang="fr-FR" dirty="0">
                <a:solidFill>
                  <a:srgbClr val="212529"/>
                </a:solidFill>
                <a:latin typeface="Barlow" panose="00000500000000000000" pitchFamily="2" charset="0"/>
              </a:rPr>
              <a:t>Visite – SUI La Guerche de Bretagne</a:t>
            </a:r>
          </a:p>
          <a:p>
            <a:pPr algn="just">
              <a:buFont typeface="+mj-lt"/>
              <a:buAutoNum type="arabicPeriod"/>
            </a:pPr>
            <a:r>
              <a:rPr lang="fr-FR" b="0" i="0" dirty="0">
                <a:solidFill>
                  <a:srgbClr val="212529"/>
                </a:solidFill>
                <a:effectLst/>
                <a:latin typeface="Barlow" panose="00000500000000000000" pitchFamily="2" charset="0"/>
              </a:rPr>
              <a:t>JMD – Présence au salon / planning</a:t>
            </a:r>
          </a:p>
          <a:p>
            <a:pPr algn="just">
              <a:buFont typeface="+mj-lt"/>
              <a:buAutoNum type="arabicPeriod"/>
            </a:pPr>
            <a:r>
              <a:rPr lang="fr-FR" b="0" i="0" dirty="0">
                <a:solidFill>
                  <a:srgbClr val="212529"/>
                </a:solidFill>
                <a:effectLst/>
                <a:latin typeface="Barlow" panose="00000500000000000000" pitchFamily="2" charset="0"/>
              </a:rPr>
              <a:t>Question</a:t>
            </a:r>
            <a:r>
              <a:rPr lang="fr-FR" dirty="0">
                <a:solidFill>
                  <a:srgbClr val="212529"/>
                </a:solidFill>
                <a:latin typeface="Barlow" panose="00000500000000000000" pitchFamily="2" charset="0"/>
              </a:rPr>
              <a:t>s diverses</a:t>
            </a:r>
            <a:endParaRPr lang="fr-FR" b="0" i="0" dirty="0">
              <a:solidFill>
                <a:srgbClr val="212529"/>
              </a:solidFill>
              <a:effectLst/>
              <a:latin typeface="system-ui"/>
            </a:endParaRPr>
          </a:p>
          <a:p>
            <a:endParaRPr lang="fr-FR"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1805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4F18E0-36D0-1207-7A8B-BD4CF7681E77}"/>
              </a:ext>
            </a:extLst>
          </p:cNvPr>
          <p:cNvSpPr>
            <a:spLocks noGrp="1"/>
          </p:cNvSpPr>
          <p:nvPr>
            <p:ph type="title"/>
          </p:nvPr>
        </p:nvSpPr>
        <p:spPr/>
        <p:txBody>
          <a:bodyPr/>
          <a:lstStyle/>
          <a:p>
            <a:r>
              <a:rPr lang="fr-FR" dirty="0"/>
              <a:t>Les contacts</a:t>
            </a:r>
          </a:p>
        </p:txBody>
      </p:sp>
      <p:sp>
        <p:nvSpPr>
          <p:cNvPr id="3" name="Espace réservé du contenu 2">
            <a:extLst>
              <a:ext uri="{FF2B5EF4-FFF2-40B4-BE49-F238E27FC236}">
                <a16:creationId xmlns:a16="http://schemas.microsoft.com/office/drawing/2014/main" id="{F38A759F-5CE3-F5A9-98A9-75244F49C0E5}"/>
              </a:ext>
            </a:extLst>
          </p:cNvPr>
          <p:cNvSpPr>
            <a:spLocks noGrp="1"/>
          </p:cNvSpPr>
          <p:nvPr>
            <p:ph idx="1"/>
          </p:nvPr>
        </p:nvSpPr>
        <p:spPr>
          <a:xfrm>
            <a:off x="677333" y="2160589"/>
            <a:ext cx="10911483" cy="3880773"/>
          </a:xfrm>
        </p:spPr>
        <p:txBody>
          <a:bodyPr>
            <a:normAutofit/>
          </a:bodyPr>
          <a:lstStyle/>
          <a:p>
            <a:pPr algn="just"/>
            <a:r>
              <a:rPr lang="fr-FR" dirty="0">
                <a:solidFill>
                  <a:schemeClr val="tx1"/>
                </a:solidFill>
                <a:latin typeface="Barlow" panose="00000500000000000000" pitchFamily="2" charset="0"/>
              </a:rPr>
              <a:t> </a:t>
            </a:r>
            <a:r>
              <a:rPr lang="fr-FR" b="1" dirty="0">
                <a:solidFill>
                  <a:schemeClr val="tx1"/>
                </a:solidFill>
                <a:latin typeface="Barlow" panose="00000500000000000000" pitchFamily="2" charset="0"/>
              </a:rPr>
              <a:t>Fire Pro </a:t>
            </a:r>
            <a:r>
              <a:rPr lang="fr-FR" i="0" dirty="0">
                <a:solidFill>
                  <a:schemeClr val="tx1"/>
                </a:solidFill>
                <a:effectLst/>
                <a:latin typeface="Barlow" panose="00000500000000000000" pitchFamily="2" charset="0"/>
              </a:rPr>
              <a:t>Solution pour feu de batteries Lithium : </a:t>
            </a:r>
            <a:r>
              <a:rPr lang="fr-FR" sz="1800" dirty="0">
                <a:solidFill>
                  <a:schemeClr val="tx1"/>
                </a:solidFill>
                <a:effectLst/>
                <a:latin typeface="Calibri" panose="020F0502020204030204" pitchFamily="34" charset="0"/>
                <a:ea typeface="Aptos" panose="020B0004020202020204" pitchFamily="34" charset="0"/>
              </a:rPr>
              <a:t>Eric </a:t>
            </a:r>
            <a:r>
              <a:rPr lang="fr-FR" sz="1800" dirty="0" err="1">
                <a:solidFill>
                  <a:schemeClr val="tx1"/>
                </a:solidFill>
                <a:effectLst/>
                <a:latin typeface="Calibri" panose="020F0502020204030204" pitchFamily="34" charset="0"/>
                <a:ea typeface="Aptos" panose="020B0004020202020204" pitchFamily="34" charset="0"/>
              </a:rPr>
              <a:t>Coispine</a:t>
            </a:r>
            <a:r>
              <a:rPr lang="fr-FR" sz="1800" dirty="0">
                <a:solidFill>
                  <a:schemeClr val="tx1"/>
                </a:solidFill>
                <a:effectLst/>
                <a:latin typeface="Calibri" panose="020F0502020204030204" pitchFamily="34" charset="0"/>
                <a:ea typeface="Aptos" panose="020B0004020202020204" pitchFamily="34" charset="0"/>
              </a:rPr>
              <a:t> &lt;</a:t>
            </a:r>
            <a:r>
              <a:rPr lang="fr-FR" sz="1800" u="sng" dirty="0">
                <a:solidFill>
                  <a:schemeClr val="tx1"/>
                </a:solidFill>
                <a:effectLst/>
                <a:latin typeface="Calibri" panose="020F0502020204030204" pitchFamily="34" charset="0"/>
                <a:ea typeface="Aptos" panose="020B0004020202020204" pitchFamily="34" charset="0"/>
                <a:hlinkClick r:id="rId2">
                  <a:extLst>
                    <a:ext uri="{A12FA001-AC4F-418D-AE19-62706E023703}">
                      <ahyp:hlinkClr xmlns:ahyp="http://schemas.microsoft.com/office/drawing/2018/hyperlinkcolor" val="tx"/>
                    </a:ext>
                  </a:extLst>
                </a:hlinkClick>
              </a:rPr>
              <a:t>ec@secoreg.fr</a:t>
            </a:r>
            <a:r>
              <a:rPr lang="fr-FR" sz="1800" dirty="0">
                <a:solidFill>
                  <a:schemeClr val="tx1"/>
                </a:solidFill>
                <a:effectLst/>
                <a:latin typeface="Calibri" panose="020F0502020204030204" pitchFamily="34" charset="0"/>
                <a:ea typeface="Aptos" panose="020B0004020202020204" pitchFamily="34" charset="0"/>
              </a:rPr>
              <a:t>&gt;  / </a:t>
            </a:r>
            <a:r>
              <a:rPr lang="fr-FR" sz="1800" dirty="0">
                <a:solidFill>
                  <a:schemeClr val="tx1"/>
                </a:solidFill>
                <a:effectLst/>
                <a:latin typeface="Aptos" panose="020B0004020202020204" pitchFamily="34" charset="0"/>
                <a:ea typeface="Aptos" panose="020B0004020202020204" pitchFamily="34" charset="0"/>
                <a:cs typeface="Aptos" panose="020B0004020202020204" pitchFamily="34" charset="0"/>
              </a:rPr>
              <a:t>0603852479</a:t>
            </a:r>
            <a:endParaRPr lang="fr-FR" sz="1800" dirty="0">
              <a:solidFill>
                <a:schemeClr val="tx1"/>
              </a:solidFill>
              <a:latin typeface="Barlow" panose="00000500000000000000" pitchFamily="2" charset="0"/>
              <a:ea typeface="Aptos" panose="020B0004020202020204" pitchFamily="34" charset="0"/>
              <a:cs typeface="Aptos" panose="020B0004020202020204" pitchFamily="34" charset="0"/>
            </a:endParaRPr>
          </a:p>
          <a:p>
            <a:pPr algn="just"/>
            <a:r>
              <a:rPr lang="fr-FR" b="1">
                <a:solidFill>
                  <a:schemeClr val="tx1"/>
                </a:solidFill>
                <a:latin typeface="Barlow" panose="00000500000000000000" pitchFamily="2" charset="0"/>
              </a:rPr>
              <a:t>MD Services </a:t>
            </a:r>
            <a:r>
              <a:rPr lang="fr-FR">
                <a:solidFill>
                  <a:schemeClr val="tx1"/>
                </a:solidFill>
                <a:latin typeface="Barlow" panose="00000500000000000000" pitchFamily="2" charset="0"/>
              </a:rPr>
              <a:t>Solution </a:t>
            </a:r>
            <a:r>
              <a:rPr lang="fr-FR" dirty="0">
                <a:solidFill>
                  <a:schemeClr val="tx1"/>
                </a:solidFill>
                <a:latin typeface="Barlow" panose="00000500000000000000" pitchFamily="2" charset="0"/>
              </a:rPr>
              <a:t>pour la rédaction des documents de transport – </a:t>
            </a:r>
            <a:endParaRPr lang="fr-FR" b="1" dirty="0">
              <a:solidFill>
                <a:schemeClr val="tx1"/>
              </a:solidFill>
              <a:latin typeface="Barlow" panose="00000500000000000000" pitchFamily="2" charset="0"/>
            </a:endParaRPr>
          </a:p>
          <a:p>
            <a:pPr marL="0" indent="0" algn="just">
              <a:buNone/>
            </a:pPr>
            <a:r>
              <a:rPr lang="sv-SE" dirty="0">
                <a:solidFill>
                  <a:schemeClr val="tx1"/>
                </a:solidFill>
                <a:latin typeface="Barlow" panose="00000500000000000000" pitchFamily="2" charset="0"/>
              </a:rPr>
              <a:t>Matthieu BERNADET (MD Service) &lt;m.bernadet@matieredangereuse.com&gt;</a:t>
            </a:r>
            <a:endParaRPr lang="fr-FR" dirty="0">
              <a:solidFill>
                <a:schemeClr val="tx1"/>
              </a:solidFill>
              <a:latin typeface="Barlow" panose="00000500000000000000" pitchFamily="2" charset="0"/>
            </a:endParaRPr>
          </a:p>
          <a:p>
            <a:pPr algn="just"/>
            <a:r>
              <a:rPr lang="fr-FR" b="1" dirty="0">
                <a:solidFill>
                  <a:schemeClr val="tx1"/>
                </a:solidFill>
                <a:latin typeface="Barlow" panose="00000500000000000000" pitchFamily="2" charset="0"/>
              </a:rPr>
              <a:t>Guide FNADE </a:t>
            </a:r>
            <a:r>
              <a:rPr lang="fr-FR" dirty="0">
                <a:solidFill>
                  <a:schemeClr val="tx1"/>
                </a:solidFill>
                <a:latin typeface="Barlow" panose="00000500000000000000" pitchFamily="2" charset="0"/>
              </a:rPr>
              <a:t>– </a:t>
            </a:r>
            <a:r>
              <a:rPr lang="fr-FR" dirty="0" err="1">
                <a:solidFill>
                  <a:schemeClr val="tx1"/>
                </a:solidFill>
                <a:latin typeface="Barlow" panose="00000500000000000000" pitchFamily="2" charset="0"/>
              </a:rPr>
              <a:t>ed</a:t>
            </a:r>
            <a:r>
              <a:rPr lang="fr-FR" dirty="0">
                <a:solidFill>
                  <a:schemeClr val="tx1"/>
                </a:solidFill>
                <a:latin typeface="Barlow" panose="00000500000000000000" pitchFamily="2" charset="0"/>
              </a:rPr>
              <a:t> 2025 :  </a:t>
            </a:r>
            <a:r>
              <a:rPr lang="fr-FR" sz="1800" dirty="0">
                <a:solidFill>
                  <a:schemeClr val="tx1"/>
                </a:solidFill>
                <a:effectLst/>
                <a:latin typeface="Calibri" panose="020F0502020204030204" pitchFamily="34" charset="0"/>
                <a:ea typeface="Aptos" panose="020B0004020202020204" pitchFamily="34" charset="0"/>
              </a:rPr>
              <a:t>POMAREDE Pascal </a:t>
            </a:r>
            <a:r>
              <a:rPr lang="fr-FR" sz="1800" u="sng" dirty="0">
                <a:solidFill>
                  <a:schemeClr val="tx1"/>
                </a:solidFill>
                <a:effectLst/>
                <a:latin typeface="Calibri" panose="020F0502020204030204" pitchFamily="34" charset="0"/>
                <a:ea typeface="Aptos" panose="020B0004020202020204" pitchFamily="34" charset="0"/>
                <a:hlinkClick r:id="rId3">
                  <a:extLst>
                    <a:ext uri="{A12FA001-AC4F-418D-AE19-62706E023703}">
                      <ahyp:hlinkClr xmlns:ahyp="http://schemas.microsoft.com/office/drawing/2018/hyperlinkcolor" val="tx"/>
                    </a:ext>
                  </a:extLst>
                </a:hlinkClick>
              </a:rPr>
              <a:t>pascal.pomarede@serpol.fr</a:t>
            </a:r>
            <a:endParaRPr lang="fr-FR" sz="1800" dirty="0">
              <a:solidFill>
                <a:schemeClr val="tx1"/>
              </a:solidFill>
              <a:latin typeface="Barlow" panose="00000500000000000000" pitchFamily="2" charset="0"/>
              <a:ea typeface="Aptos" panose="020B0004020202020204" pitchFamily="34" charset="0"/>
            </a:endParaRPr>
          </a:p>
          <a:p>
            <a:pPr algn="just"/>
            <a:r>
              <a:rPr lang="fr-FR" b="1" i="0" dirty="0" err="1">
                <a:solidFill>
                  <a:schemeClr val="tx1"/>
                </a:solidFill>
                <a:effectLst/>
                <a:latin typeface="Barlow" panose="00000500000000000000" pitchFamily="2" charset="0"/>
              </a:rPr>
              <a:t>Prévor</a:t>
            </a:r>
            <a:r>
              <a:rPr lang="fr-FR" i="0" dirty="0">
                <a:solidFill>
                  <a:schemeClr val="tx1"/>
                </a:solidFill>
                <a:effectLst/>
                <a:latin typeface="Barlow" panose="00000500000000000000" pitchFamily="2" charset="0"/>
              </a:rPr>
              <a:t> – solutions en cas de contact/projections/contamination</a:t>
            </a:r>
          </a:p>
          <a:p>
            <a:pPr>
              <a:buNone/>
            </a:pPr>
            <a:r>
              <a:rPr lang="fr-FR" sz="1800" dirty="0">
                <a:solidFill>
                  <a:schemeClr val="tx1"/>
                </a:solidFill>
                <a:effectLst/>
                <a:latin typeface="Calibri" panose="020F0502020204030204" pitchFamily="34" charset="0"/>
                <a:ea typeface="Aptos" panose="020B0004020202020204" pitchFamily="34" charset="0"/>
              </a:rPr>
              <a:t>Nicolas MOREAU / Conseiller - Commercial Terrain /Tél : +336 26 02 44 56 /E-Mail : </a:t>
            </a:r>
            <a:r>
              <a:rPr lang="fr-FR" sz="1800" u="sng" dirty="0">
                <a:solidFill>
                  <a:schemeClr val="tx1"/>
                </a:solidFill>
                <a:effectLst/>
                <a:latin typeface="Calibri" panose="020F0502020204030204" pitchFamily="34" charset="0"/>
                <a:ea typeface="Aptos" panose="020B0004020202020204" pitchFamily="34" charset="0"/>
                <a:hlinkClick r:id="rId4">
                  <a:extLst>
                    <a:ext uri="{A12FA001-AC4F-418D-AE19-62706E023703}">
                      <ahyp:hlinkClr xmlns:ahyp="http://schemas.microsoft.com/office/drawing/2018/hyperlinkcolor" val="tx"/>
                    </a:ext>
                  </a:extLst>
                </a:hlinkClick>
              </a:rPr>
              <a:t>nmoreau@dps-dist.com</a:t>
            </a:r>
            <a:endParaRPr lang="fr-FR" sz="1800" dirty="0">
              <a:solidFill>
                <a:schemeClr val="tx1"/>
              </a:solidFill>
              <a:effectLst/>
              <a:latin typeface="Calibri" panose="020F0502020204030204" pitchFamily="34" charset="0"/>
              <a:ea typeface="Times New Roman" panose="02020603050405020304" pitchFamily="18" charset="0"/>
            </a:endParaRPr>
          </a:p>
          <a:p>
            <a:pPr algn="just"/>
            <a:r>
              <a:rPr lang="fr-FR" b="1" dirty="0">
                <a:solidFill>
                  <a:schemeClr val="tx1"/>
                </a:solidFill>
                <a:latin typeface="Barlow" panose="00000500000000000000" pitchFamily="2" charset="0"/>
              </a:rPr>
              <a:t>IASA / accès citernes et autres questions </a:t>
            </a:r>
            <a:r>
              <a:rPr lang="fr-FR" dirty="0">
                <a:solidFill>
                  <a:schemeClr val="tx1"/>
                </a:solidFill>
                <a:latin typeface="Barlow" panose="00000500000000000000" pitchFamily="2" charset="0"/>
              </a:rPr>
              <a:t>: Franck SCHMITT / franck.schmitt@bureauveritas.com</a:t>
            </a:r>
            <a:endParaRPr lang="fr-FR" i="0" dirty="0">
              <a:solidFill>
                <a:schemeClr val="tx1"/>
              </a:solidFill>
              <a:effectLst/>
              <a:latin typeface="Barlow" panose="00000500000000000000" pitchFamily="2" charset="0"/>
            </a:endParaRPr>
          </a:p>
          <a:p>
            <a:pPr marL="0" indent="0">
              <a:buNone/>
            </a:pPr>
            <a:endParaRPr lang="fr-FR" dirty="0"/>
          </a:p>
        </p:txBody>
      </p:sp>
    </p:spTree>
    <p:extLst>
      <p:ext uri="{BB962C8B-B14F-4D97-AF65-F5344CB8AC3E}">
        <p14:creationId xmlns:p14="http://schemas.microsoft.com/office/powerpoint/2010/main" val="2718728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C6A702-20B5-DCAA-362D-88983C72E370}"/>
              </a:ext>
            </a:extLst>
          </p:cNvPr>
          <p:cNvSpPr>
            <a:spLocks noGrp="1"/>
          </p:cNvSpPr>
          <p:nvPr>
            <p:ph type="title"/>
          </p:nvPr>
        </p:nvSpPr>
        <p:spPr/>
        <p:txBody>
          <a:bodyPr/>
          <a:lstStyle/>
          <a:p>
            <a:r>
              <a:rPr lang="fr-FR" dirty="0" err="1"/>
              <a:t>Prévor</a:t>
            </a:r>
            <a:r>
              <a:rPr lang="fr-FR" dirty="0"/>
              <a:t> - Accès docs et vidéos </a:t>
            </a:r>
          </a:p>
        </p:txBody>
      </p:sp>
      <p:sp>
        <p:nvSpPr>
          <p:cNvPr id="17" name="Rectangle 20">
            <a:extLst>
              <a:ext uri="{FF2B5EF4-FFF2-40B4-BE49-F238E27FC236}">
                <a16:creationId xmlns:a16="http://schemas.microsoft.com/office/drawing/2014/main" id="{AF46E24A-69D8-EFC9-1A61-64336C441212}"/>
              </a:ext>
            </a:extLst>
          </p:cNvPr>
          <p:cNvSpPr>
            <a:spLocks noChangeArrowheads="1"/>
          </p:cNvSpPr>
          <p:nvPr/>
        </p:nvSpPr>
        <p:spPr bwMode="auto">
          <a:xfrm>
            <a:off x="1001028" y="1694046"/>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449263" algn="l" defTabSz="914400" rtl="0" eaLnBrk="0" fontAlgn="base" latinLnBrk="0" hangingPunct="0">
              <a:lnSpc>
                <a:spcPct val="100000"/>
              </a:lnSpc>
              <a:spcBef>
                <a:spcPct val="0"/>
              </a:spcBef>
              <a:spcAft>
                <a:spcPct val="0"/>
              </a:spcAft>
              <a:buClrTx/>
              <a:buSzTx/>
              <a:buFontTx/>
              <a:buNone/>
              <a:tabLst/>
            </a:pPr>
            <a:r>
              <a:rPr kumimoji="0" lang="fr-FR" altLang="fr-FR" sz="1100" b="1" i="0" u="none" strike="noStrike" cap="none" normalizeH="0" baseline="0">
                <a:ln>
                  <a:noFill/>
                </a:ln>
                <a:solidFill>
                  <a:schemeClr val="tx1"/>
                </a:solidFill>
                <a:effectLst/>
                <a:latin typeface="Calibri" panose="020F0502020204030204" pitchFamily="34" charset="0"/>
                <a:ea typeface="Aptos" panose="020B0004020202020204" pitchFamily="34" charset="0"/>
                <a:cs typeface="Calibri" panose="020F0502020204030204" pitchFamily="34" charset="0"/>
              </a:rPr>
              <a:t>Démo pH</a:t>
            </a:r>
            <a:r>
              <a:rPr kumimoji="0" lang="fr-FR" altLang="fr-FR" sz="1100" b="0" i="0" u="none" strike="noStrike" cap="none" normalizeH="0" baseline="0">
                <a:ln>
                  <a:noFill/>
                </a:ln>
                <a:solidFill>
                  <a:schemeClr val="tx1"/>
                </a:solidFill>
                <a:effectLst/>
                <a:latin typeface="Calibri" panose="020F0502020204030204" pitchFamily="34" charset="0"/>
                <a:ea typeface="Aptos" panose="020B0004020202020204" pitchFamily="34" charset="0"/>
                <a:cs typeface="Calibri" panose="020F0502020204030204" pitchFamily="34" charset="0"/>
              </a:rPr>
              <a:t> : </a:t>
            </a: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18" name="Rectangle 21">
            <a:extLst>
              <a:ext uri="{FF2B5EF4-FFF2-40B4-BE49-F238E27FC236}">
                <a16:creationId xmlns:a16="http://schemas.microsoft.com/office/drawing/2014/main" id="{AB22DA2A-FC71-171E-A7AB-9DE9B8E0BD92}"/>
              </a:ext>
            </a:extLst>
          </p:cNvPr>
          <p:cNvSpPr>
            <a:spLocks noChangeArrowheads="1"/>
          </p:cNvSpPr>
          <p:nvPr/>
        </p:nvSpPr>
        <p:spPr bwMode="auto">
          <a:xfrm rot="10800000" flipV="1">
            <a:off x="1866709" y="2931191"/>
            <a:ext cx="6891688" cy="2785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49263"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49263" algn="l" defTabSz="914400" rtl="0" eaLnBrk="0" fontAlgn="base" latinLnBrk="0" hangingPunct="0">
              <a:lnSpc>
                <a:spcPct val="100000"/>
              </a:lnSpc>
              <a:spcBef>
                <a:spcPct val="0"/>
              </a:spcBef>
              <a:spcAft>
                <a:spcPct val="0"/>
              </a:spcAft>
              <a:buClrTx/>
              <a:buSzTx/>
              <a:buFontTx/>
              <a:buNone/>
              <a:tabLst/>
            </a:pPr>
            <a:r>
              <a:rPr kumimoji="0" lang="fr-FR" altLang="fr-FR" sz="1100" b="0" i="0" u="none" strike="noStrike" cap="none" normalizeH="0" baseline="0" dirty="0">
                <a:ln>
                  <a:noFill/>
                </a:ln>
                <a:solidFill>
                  <a:schemeClr val="tx1"/>
                </a:solidFill>
                <a:effectLst/>
                <a:latin typeface="Calibri" panose="020F0502020204030204" pitchFamily="34" charset="0"/>
                <a:ea typeface="Aptos" panose="020B0004020202020204" pitchFamily="34" charset="0"/>
                <a:cs typeface="Calibri" panose="020F0502020204030204" pitchFamily="34" charset="0"/>
              </a:rPr>
              <a:t> </a:t>
            </a:r>
            <a:r>
              <a:rPr kumimoji="0" lang="fr-FR" altLang="fr-FR" sz="1100" b="0" i="0" u="none" strike="noStrike" cap="none" normalizeH="0" baseline="0" dirty="0">
                <a:ln>
                  <a:noFill/>
                </a:ln>
                <a:solidFill>
                  <a:schemeClr val="tx1"/>
                </a:solidFill>
                <a:effectLst/>
                <a:latin typeface="Calibri" panose="020F0502020204030204" pitchFamily="34" charset="0"/>
                <a:ea typeface="Aptos" panose="020B0004020202020204" pitchFamily="34" charset="0"/>
                <a:cs typeface="Calibri" panose="020F0502020204030204" pitchFamily="34" charset="0"/>
                <a:hlinkClick r:id="rId2"/>
              </a:rPr>
              <a:t>VIDEO-PH</a:t>
            </a:r>
            <a:endParaRPr kumimoji="0" lang="fr-FR" altLang="fr-FR" sz="800" b="0" i="0" u="none" strike="noStrike" cap="none" normalizeH="0" baseline="0" dirty="0">
              <a:ln>
                <a:noFill/>
              </a:ln>
              <a:solidFill>
                <a:schemeClr val="tx1"/>
              </a:solidFill>
              <a:effectLst/>
            </a:endParaRPr>
          </a:p>
          <a:p>
            <a:pPr marL="0" marR="0" lvl="0" indent="449263" algn="l" defTabSz="914400" rtl="0" eaLnBrk="0" fontAlgn="base" latinLnBrk="0" hangingPunct="0">
              <a:lnSpc>
                <a:spcPct val="100000"/>
              </a:lnSpc>
              <a:spcBef>
                <a:spcPct val="0"/>
              </a:spcBef>
              <a:spcAft>
                <a:spcPct val="0"/>
              </a:spcAft>
              <a:buClrTx/>
              <a:buSzTx/>
              <a:buFontTx/>
              <a:buNone/>
              <a:tabLst/>
            </a:pPr>
            <a:r>
              <a:rPr kumimoji="0" lang="fr-FR" altLang="fr-FR" sz="1100" b="1" i="0" u="none" strike="noStrike" cap="none" normalizeH="0" baseline="0" dirty="0">
                <a:ln>
                  <a:noFill/>
                </a:ln>
                <a:solidFill>
                  <a:schemeClr val="tx1"/>
                </a:solidFill>
                <a:effectLst/>
                <a:latin typeface="Calibri" panose="020F0502020204030204" pitchFamily="34" charset="0"/>
                <a:ea typeface="Aptos" panose="020B0004020202020204" pitchFamily="34" charset="0"/>
                <a:cs typeface="Calibri" panose="020F0502020204030204" pitchFamily="34" charset="0"/>
              </a:rPr>
              <a:t>Exercices pratiques d’utilisation des dispositifs :</a:t>
            </a:r>
            <a:r>
              <a:rPr kumimoji="0" lang="fr-FR" altLang="fr-FR" sz="1100" b="0" i="0" u="none" strike="noStrike" cap="none" normalizeH="0" baseline="0" dirty="0">
                <a:ln>
                  <a:noFill/>
                </a:ln>
                <a:solidFill>
                  <a:schemeClr val="tx1"/>
                </a:solidFill>
                <a:effectLst/>
                <a:latin typeface="Calibri" panose="020F0502020204030204" pitchFamily="34" charset="0"/>
                <a:ea typeface="Aptos" panose="020B0004020202020204" pitchFamily="34" charset="0"/>
                <a:cs typeface="Calibri" panose="020F0502020204030204" pitchFamily="34" charset="0"/>
              </a:rPr>
              <a:t> </a:t>
            </a:r>
            <a:endParaRPr kumimoji="0" lang="fr-FR" altLang="fr-FR" sz="800" b="0" i="0" u="none" strike="noStrike" cap="none" normalizeH="0" baseline="0" dirty="0">
              <a:ln>
                <a:noFill/>
              </a:ln>
              <a:solidFill>
                <a:schemeClr val="tx1"/>
              </a:solidFill>
              <a:effectLst/>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fr-FR" altLang="fr-FR" sz="11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Lav’œil</a:t>
            </a:r>
            <a:r>
              <a:rPr kumimoji="0" lang="fr-FR" altLang="fr-FR" sz="11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500ml : </a:t>
            </a:r>
            <a:r>
              <a:rPr kumimoji="0" lang="fr-FR" altLang="fr-FR" sz="11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3"/>
              </a:rPr>
              <a:t>Diphotérine</a:t>
            </a:r>
            <a:r>
              <a:rPr kumimoji="0" lang="fr-FR" altLang="fr-FR" sz="11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3"/>
              </a:rPr>
              <a:t>® - LPM (youtube.com)</a:t>
            </a:r>
            <a:endParaRPr kumimoji="0" lang="fr-FR" altLang="fr-FR" sz="1100" b="0" i="0" u="none" strike="noStrike" cap="none" normalizeH="0" baseline="0" dirty="0">
              <a:ln>
                <a:noFill/>
              </a:ln>
              <a:solidFill>
                <a:schemeClr val="tx1"/>
              </a:solidFill>
              <a:effectLst/>
              <a:latin typeface="Calibri" panose="020F0502020204030204" pitchFamily="34" charset="0"/>
              <a:ea typeface="Aptos" panose="020B0004020202020204" pitchFamily="34" charset="0"/>
              <a:cs typeface="Calibri" panose="020F0502020204030204" pitchFamily="34"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fr-FR" altLang="fr-FR" sz="11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LIS (lavage de première intention): </a:t>
            </a:r>
            <a:r>
              <a:rPr kumimoji="0" lang="fr-FR" altLang="fr-FR" sz="11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4"/>
              </a:rPr>
              <a:t>Diphotérine</a:t>
            </a:r>
            <a:r>
              <a:rPr kumimoji="0" lang="fr-FR" altLang="fr-FR" sz="11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4"/>
              </a:rPr>
              <a:t>® - LIS (youtube.com)</a:t>
            </a:r>
            <a:endParaRPr kumimoji="0" lang="fr-FR" altLang="fr-FR" sz="1100" b="0" i="0" u="none" strike="noStrike" cap="none" normalizeH="0" baseline="0" dirty="0">
              <a:ln>
                <a:noFill/>
              </a:ln>
              <a:solidFill>
                <a:schemeClr val="tx1"/>
              </a:solidFill>
              <a:effectLst/>
              <a:latin typeface="Calibri" panose="020F0502020204030204" pitchFamily="34" charset="0"/>
              <a:ea typeface="Aptos" panose="020B0004020202020204" pitchFamily="34" charset="0"/>
              <a:cs typeface="Calibri" panose="020F0502020204030204" pitchFamily="34"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fr-FR" altLang="fr-FR" sz="11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Spray : </a:t>
            </a:r>
            <a:r>
              <a:rPr kumimoji="0" lang="fr-FR" altLang="fr-FR" sz="11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5"/>
              </a:rPr>
              <a:t>Diphotérine</a:t>
            </a:r>
            <a:r>
              <a:rPr kumimoji="0" lang="fr-FR" altLang="fr-FR" sz="11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5"/>
              </a:rPr>
              <a:t>® - Mini DAP (youtube.com)</a:t>
            </a:r>
            <a:endParaRPr kumimoji="0" lang="fr-FR" altLang="fr-FR" sz="1100" b="0" i="0" u="none" strike="noStrike" cap="none" normalizeH="0" baseline="0" dirty="0">
              <a:ln>
                <a:noFill/>
              </a:ln>
              <a:solidFill>
                <a:schemeClr val="tx1"/>
              </a:solidFill>
              <a:effectLst/>
              <a:latin typeface="Calibri" panose="020F0502020204030204" pitchFamily="34" charset="0"/>
              <a:ea typeface="Aptos" panose="020B0004020202020204" pitchFamily="34" charset="0"/>
              <a:cs typeface="Calibri" panose="020F0502020204030204" pitchFamily="34"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fr-FR" altLang="fr-FR" sz="11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DAP :  </a:t>
            </a:r>
            <a:r>
              <a:rPr kumimoji="0" lang="fr-FR" altLang="fr-FR" sz="11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6"/>
              </a:rPr>
              <a:t>Diphotérine</a:t>
            </a:r>
            <a:r>
              <a:rPr kumimoji="0" lang="fr-FR" altLang="fr-FR" sz="11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6"/>
              </a:rPr>
              <a:t>® - DAP (youtube.com)</a:t>
            </a:r>
            <a:endParaRPr kumimoji="0" lang="fr-FR" altLang="fr-FR" sz="11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endParaRPr lang="fr-FR" altLang="fr-FR" dirty="0"/>
          </a:p>
          <a:p>
            <a:pPr marL="0" marR="0" lvl="0" indent="449263" algn="l" defTabSz="914400" rtl="0" eaLnBrk="0" fontAlgn="base" latinLnBrk="0" hangingPunct="0">
              <a:lnSpc>
                <a:spcPct val="100000"/>
              </a:lnSpc>
              <a:spcBef>
                <a:spcPct val="0"/>
              </a:spcBef>
              <a:spcAft>
                <a:spcPct val="0"/>
              </a:spcAft>
              <a:buClrTx/>
              <a:buSzTx/>
              <a:buFontTx/>
              <a:buNone/>
              <a:tabLst/>
            </a:pPr>
            <a:r>
              <a:rPr lang="fr-FR" altLang="fr-FR" dirty="0"/>
              <a:t>Video formation - </a:t>
            </a:r>
          </a:p>
          <a:p>
            <a:pPr indent="449580">
              <a:buNone/>
            </a:pPr>
            <a:r>
              <a:rPr lang="fr-FR" sz="1100" b="1" dirty="0">
                <a:effectLst/>
                <a:latin typeface="Calibri" panose="020F0502020204030204" pitchFamily="34" charset="0"/>
                <a:ea typeface="Aptos" panose="020B0004020202020204" pitchFamily="34" charset="0"/>
              </a:rPr>
              <a:t>Environnement</a:t>
            </a:r>
            <a:r>
              <a:rPr lang="fr-FR" sz="1100" dirty="0">
                <a:effectLst/>
                <a:latin typeface="Calibri" panose="020F0502020204030204" pitchFamily="34" charset="0"/>
                <a:ea typeface="Aptos" panose="020B0004020202020204" pitchFamily="34" charset="0"/>
              </a:rPr>
              <a:t> /</a:t>
            </a:r>
            <a:r>
              <a:rPr lang="fr-FR" sz="1100" b="1" dirty="0">
                <a:effectLst/>
                <a:latin typeface="Calibri" panose="020F0502020204030204" pitchFamily="34" charset="0"/>
                <a:ea typeface="Aptos" panose="020B0004020202020204" pitchFamily="34" charset="0"/>
              </a:rPr>
              <a:t> Déversement</a:t>
            </a:r>
            <a:r>
              <a:rPr lang="fr-FR" sz="1100" dirty="0">
                <a:effectLst/>
                <a:latin typeface="Calibri" panose="020F0502020204030204" pitchFamily="34" charset="0"/>
                <a:ea typeface="Aptos" panose="020B0004020202020204" pitchFamily="34" charset="0"/>
              </a:rPr>
              <a:t> : neutralisation d’un chimique par nos solutions </a:t>
            </a:r>
          </a:p>
          <a:p>
            <a:pPr marL="742950" lvl="1" indent="-285750">
              <a:buFont typeface="Courier New" panose="02070309020205020404" pitchFamily="49" charset="0"/>
              <a:buChar char="o"/>
            </a:pPr>
            <a:r>
              <a:rPr lang="fr-FR" sz="1100" dirty="0">
                <a:effectLst/>
                <a:latin typeface="Calibri" panose="020F0502020204030204" pitchFamily="34" charset="0"/>
                <a:ea typeface="Times New Roman" panose="02020603050405020304" pitchFamily="18" charset="0"/>
              </a:rPr>
              <a:t>TRIVOREX@ </a:t>
            </a:r>
            <a:r>
              <a:rPr lang="fr-FR" sz="1100" u="sng" dirty="0" err="1">
                <a:solidFill>
                  <a:srgbClr val="0563C1"/>
                </a:solidFill>
                <a:effectLst/>
                <a:latin typeface="Calibri" panose="020F0502020204030204" pitchFamily="34" charset="0"/>
                <a:ea typeface="Times New Roman" panose="02020603050405020304" pitchFamily="18" charset="0"/>
                <a:hlinkClick r:id="rId7"/>
              </a:rPr>
              <a:t>Trivorex</a:t>
            </a:r>
            <a:r>
              <a:rPr lang="fr-FR" sz="1100" u="sng" dirty="0">
                <a:solidFill>
                  <a:srgbClr val="0563C1"/>
                </a:solidFill>
                <a:effectLst/>
                <a:latin typeface="Calibri" panose="020F0502020204030204" pitchFamily="34" charset="0"/>
                <a:ea typeface="Times New Roman" panose="02020603050405020304" pitchFamily="18" charset="0"/>
                <a:hlinkClick r:id="rId7"/>
              </a:rPr>
              <a:t> </a:t>
            </a:r>
            <a:r>
              <a:rPr lang="fr-FR" sz="1100" u="sng" dirty="0" err="1">
                <a:solidFill>
                  <a:srgbClr val="0563C1"/>
                </a:solidFill>
                <a:effectLst/>
                <a:latin typeface="Calibri" panose="020F0502020204030204" pitchFamily="34" charset="0"/>
                <a:ea typeface="Times New Roman" panose="02020603050405020304" pitchFamily="18" charset="0"/>
                <a:hlinkClick r:id="rId7"/>
              </a:rPr>
              <a:t>Prevor</a:t>
            </a:r>
            <a:r>
              <a:rPr lang="fr-FR" sz="1100" u="sng" dirty="0">
                <a:solidFill>
                  <a:srgbClr val="0563C1"/>
                </a:solidFill>
                <a:effectLst/>
                <a:latin typeface="Calibri" panose="020F0502020204030204" pitchFamily="34" charset="0"/>
                <a:ea typeface="Times New Roman" panose="02020603050405020304" pitchFamily="18" charset="0"/>
                <a:hlinkClick r:id="rId7"/>
              </a:rPr>
              <a:t> (youtube.com)</a:t>
            </a:r>
            <a:endParaRPr lang="fr-FR" sz="1100" dirty="0">
              <a:effectLst/>
              <a:latin typeface="Calibri" panose="020F0502020204030204" pitchFamily="34" charset="0"/>
              <a:ea typeface="Aptos" panose="020B0004020202020204" pitchFamily="34" charset="0"/>
            </a:endParaRPr>
          </a:p>
          <a:p>
            <a:pPr marL="742950" lvl="1" indent="-285750">
              <a:buFont typeface="Courier New" panose="02070309020205020404" pitchFamily="49" charset="0"/>
              <a:buChar char="o"/>
            </a:pPr>
            <a:r>
              <a:rPr lang="fr-FR" sz="1100" dirty="0">
                <a:effectLst/>
                <a:latin typeface="Calibri" panose="020F0502020204030204" pitchFamily="34" charset="0"/>
                <a:ea typeface="Times New Roman" panose="02020603050405020304" pitchFamily="18" charset="0"/>
              </a:rPr>
              <a:t>SAFUREX@/LEVERT@ : </a:t>
            </a:r>
            <a:r>
              <a:rPr lang="fr-FR" sz="1100" u="sng" dirty="0" err="1">
                <a:solidFill>
                  <a:srgbClr val="0563C1"/>
                </a:solidFill>
                <a:effectLst/>
                <a:latin typeface="Calibri" panose="020F0502020204030204" pitchFamily="34" charset="0"/>
                <a:ea typeface="Times New Roman" panose="02020603050405020304" pitchFamily="18" charset="0"/>
                <a:hlinkClick r:id="rId8"/>
              </a:rPr>
              <a:t>LeVert</a:t>
            </a:r>
            <a:r>
              <a:rPr lang="fr-FR" sz="1100" u="sng" dirty="0">
                <a:solidFill>
                  <a:srgbClr val="0563C1"/>
                </a:solidFill>
                <a:effectLst/>
                <a:latin typeface="Calibri" panose="020F0502020204030204" pitchFamily="34" charset="0"/>
                <a:ea typeface="Times New Roman" panose="02020603050405020304" pitchFamily="18" charset="0"/>
                <a:hlinkClick r:id="rId8"/>
              </a:rPr>
              <a:t> Chemical </a:t>
            </a:r>
            <a:r>
              <a:rPr lang="fr-FR" sz="1100" u="sng" dirty="0" err="1">
                <a:solidFill>
                  <a:srgbClr val="0563C1"/>
                </a:solidFill>
                <a:effectLst/>
                <a:latin typeface="Calibri" panose="020F0502020204030204" pitchFamily="34" charset="0"/>
                <a:ea typeface="Times New Roman" panose="02020603050405020304" pitchFamily="18" charset="0"/>
                <a:hlinkClick r:id="rId8"/>
              </a:rPr>
              <a:t>Decontaminant</a:t>
            </a:r>
            <a:r>
              <a:rPr lang="fr-FR" sz="1100" u="sng" dirty="0">
                <a:solidFill>
                  <a:srgbClr val="0563C1"/>
                </a:solidFill>
                <a:effectLst/>
                <a:latin typeface="Calibri" panose="020F0502020204030204" pitchFamily="34" charset="0"/>
                <a:ea typeface="Times New Roman" panose="02020603050405020304" pitchFamily="18" charset="0"/>
                <a:hlinkClick r:id="rId8"/>
              </a:rPr>
              <a:t> (youtube.com)</a:t>
            </a:r>
            <a:endParaRPr lang="fr-FR" sz="1100" dirty="0">
              <a:effectLst/>
              <a:latin typeface="Calibri" panose="020F0502020204030204" pitchFamily="34" charset="0"/>
              <a:ea typeface="Aptos" panose="020B0004020202020204" pitchFamily="34" charset="0"/>
            </a:endParaRPr>
          </a:p>
          <a:p>
            <a:pPr>
              <a:buNone/>
            </a:pPr>
            <a:r>
              <a:rPr lang="fr-FR" sz="1100" dirty="0">
                <a:effectLst/>
                <a:latin typeface="Calibri" panose="020F0502020204030204" pitchFamily="34" charset="0"/>
                <a:ea typeface="Aptos" panose="020B0004020202020204" pitchFamily="34" charset="0"/>
              </a:rPr>
              <a:t> </a:t>
            </a:r>
          </a:p>
          <a:p>
            <a:pPr indent="449580"/>
            <a:r>
              <a:rPr lang="fr-FR" sz="1100" b="1" dirty="0">
                <a:effectLst/>
                <a:latin typeface="Calibri" panose="020F0502020204030204" pitchFamily="34" charset="0"/>
                <a:ea typeface="Aptos" panose="020B0004020202020204" pitchFamily="34" charset="0"/>
              </a:rPr>
              <a:t>Site internet</a:t>
            </a:r>
            <a:r>
              <a:rPr lang="fr-FR" sz="1100" dirty="0">
                <a:effectLst/>
                <a:latin typeface="Calibri" panose="020F0502020204030204" pitchFamily="34" charset="0"/>
                <a:ea typeface="Aptos" panose="020B0004020202020204" pitchFamily="34" charset="0"/>
              </a:rPr>
              <a:t> : </a:t>
            </a:r>
            <a:r>
              <a:rPr lang="fr-FR" sz="1100" u="sng" dirty="0">
                <a:solidFill>
                  <a:srgbClr val="0563C1"/>
                </a:solidFill>
                <a:effectLst/>
                <a:latin typeface="Calibri" panose="020F0502020204030204" pitchFamily="34" charset="0"/>
                <a:ea typeface="Aptos" panose="020B0004020202020204" pitchFamily="34" charset="0"/>
                <a:hlinkClick r:id="rId9"/>
              </a:rPr>
              <a:t>https://www.prevor.com/fr/</a:t>
            </a:r>
            <a:endParaRPr lang="fr-FR" sz="1100" dirty="0">
              <a:effectLst/>
              <a:latin typeface="Calibri" panose="020F0502020204030204" pitchFamily="34" charset="0"/>
              <a:ea typeface="Aptos" panose="020B0004020202020204"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27" name="Rectangle 32">
            <a:extLst>
              <a:ext uri="{FF2B5EF4-FFF2-40B4-BE49-F238E27FC236}">
                <a16:creationId xmlns:a16="http://schemas.microsoft.com/office/drawing/2014/main" id="{FB4429A4-A10E-9F89-906E-04D73C4DD033}"/>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1055" name="Image 5" descr="Icône divx">
            <a:extLst>
              <a:ext uri="{FF2B5EF4-FFF2-40B4-BE49-F238E27FC236}">
                <a16:creationId xmlns:a16="http://schemas.microsoft.com/office/drawing/2014/main" id="{EF3CB28E-1AE4-E1A6-2A7F-D1DCD9A9C5D3}"/>
              </a:ext>
            </a:extLst>
          </p:cNvPr>
          <p:cNvPicPr>
            <a:picLocks noChangeAspect="1" noChangeArrowheads="1"/>
          </p:cNvPicPr>
          <p:nvPr/>
        </p:nvPicPr>
        <p:blipFill>
          <a:blip r:embed="rId10" r:link="rId11">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35">
            <a:extLst>
              <a:ext uri="{FF2B5EF4-FFF2-40B4-BE49-F238E27FC236}">
                <a16:creationId xmlns:a16="http://schemas.microsoft.com/office/drawing/2014/main" id="{ADF91952-87CB-AD0B-A070-E5F554977C30}"/>
              </a:ext>
            </a:extLst>
          </p:cNvPr>
          <p:cNvSpPr>
            <a:spLocks noChangeArrowheads="1"/>
          </p:cNvSpPr>
          <p:nvPr/>
        </p:nvSpPr>
        <p:spPr bwMode="auto">
          <a:xfrm>
            <a:off x="1299411" y="246379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30" name="Rectangle 36">
            <a:extLst>
              <a:ext uri="{FF2B5EF4-FFF2-40B4-BE49-F238E27FC236}">
                <a16:creationId xmlns:a16="http://schemas.microsoft.com/office/drawing/2014/main" id="{76D70AC4-2C8E-F64A-0896-4ACA74421BCA}"/>
              </a:ext>
            </a:extLst>
          </p:cNvPr>
          <p:cNvSpPr>
            <a:spLocks noChangeArrowheads="1"/>
          </p:cNvSpPr>
          <p:nvPr/>
        </p:nvSpPr>
        <p:spPr bwMode="auto">
          <a:xfrm>
            <a:off x="4158115" y="4360508"/>
            <a:ext cx="12192000" cy="0"/>
          </a:xfrm>
          <a:prstGeom prst="rect">
            <a:avLst/>
          </a:prstGeom>
          <a:solidFill>
            <a:srgbClr val="F3F2F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100" b="0" i="0" u="sng" strike="noStrike" cap="none" normalizeH="0" baseline="0" dirty="0">
                <a:ln>
                  <a:noFill/>
                </a:ln>
                <a:solidFill>
                  <a:srgbClr val="0000FF"/>
                </a:solidFill>
                <a:effectLst/>
                <a:latin typeface="Calibri" panose="020F0502020204030204" pitchFamily="34" charset="0"/>
                <a:ea typeface="Aptos" panose="020B0004020202020204" pitchFamily="34" charset="0"/>
                <a:cs typeface="Calibri" panose="020F0502020204030204" pitchFamily="34" charset="0"/>
                <a:hlinkClick r:id="rId12"/>
              </a:rPr>
              <a:t> Film Formation </a:t>
            </a:r>
            <a:r>
              <a:rPr kumimoji="0" lang="fr-FR" altLang="fr-FR" sz="1100" b="0" i="0" u="sng" strike="noStrike" cap="none" normalizeH="0" baseline="0" dirty="0" err="1">
                <a:ln>
                  <a:noFill/>
                </a:ln>
                <a:solidFill>
                  <a:srgbClr val="0000FF"/>
                </a:solidFill>
                <a:effectLst/>
                <a:latin typeface="Calibri" panose="020F0502020204030204" pitchFamily="34" charset="0"/>
                <a:ea typeface="Aptos" panose="020B0004020202020204" pitchFamily="34" charset="0"/>
                <a:cs typeface="Calibri" panose="020F0502020204030204" pitchFamily="34" charset="0"/>
                <a:hlinkClick r:id="rId12"/>
              </a:rPr>
              <a:t>PREVOR.divx</a:t>
            </a:r>
            <a:r>
              <a:rPr kumimoji="0" lang="fr-FR" altLang="fr-FR" sz="800" b="0" i="0" u="none" strike="noStrike" cap="none" normalizeH="0" baseline="0" dirty="0">
                <a:ln>
                  <a:noFill/>
                </a:ln>
                <a:solidFill>
                  <a:schemeClr val="tx1"/>
                </a:solidFill>
                <a:effectLst/>
              </a:rPr>
              <a:t> </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58363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D55CC97-6B5E-2DCB-EE9F-BA18F6568968}"/>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ADFFC45-3DC9-4433-926F-043E879D9D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B5F26A87-0610-435F-AA13-BD658385C9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67230" y="-8468"/>
            <a:ext cx="4763558" cy="6866467"/>
            <a:chOff x="67175" y="-8467"/>
            <a:chExt cx="4763558" cy="6866467"/>
          </a:xfrm>
        </p:grpSpPr>
        <p:cxnSp>
          <p:nvCxnSpPr>
            <p:cNvPr id="13" name="Straight Connector 12">
              <a:extLst>
                <a:ext uri="{FF2B5EF4-FFF2-40B4-BE49-F238E27FC236}">
                  <a16:creationId xmlns:a16="http://schemas.microsoft.com/office/drawing/2014/main" id="{E6321436-5AAD-4FB6-BB0D-316D4540E82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1448300"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94B0BD33-3D46-4F43-947A-825DFEF6106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67175"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5" name="Rectangle 23">
              <a:extLst>
                <a:ext uri="{FF2B5EF4-FFF2-40B4-BE49-F238E27FC236}">
                  <a16:creationId xmlns:a16="http://schemas.microsoft.com/office/drawing/2014/main" id="{92E26C27-E1F5-47DC-9F83-469D196C55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58764"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6" name="Rectangle 25">
              <a:extLst>
                <a:ext uri="{FF2B5EF4-FFF2-40B4-BE49-F238E27FC236}">
                  <a16:creationId xmlns:a16="http://schemas.microsoft.com/office/drawing/2014/main" id="{95F944E7-2B4E-4AE2-B4DB-846FF8AE0B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0730"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7" name="Isosceles Triangle 16">
              <a:extLst>
                <a:ext uri="{FF2B5EF4-FFF2-40B4-BE49-F238E27FC236}">
                  <a16:creationId xmlns:a16="http://schemas.microsoft.com/office/drawing/2014/main" id="{FF14952D-390F-46CC-B302-73DDD9C41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9621"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8" name="Rectangle 27">
              <a:extLst>
                <a:ext uri="{FF2B5EF4-FFF2-40B4-BE49-F238E27FC236}">
                  <a16:creationId xmlns:a16="http://schemas.microsoft.com/office/drawing/2014/main" id="{867CDE55-B22A-40D0-882A-9452919EEC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11788"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9" name="Isosceles Triangle 18">
              <a:extLst>
                <a:ext uri="{FF2B5EF4-FFF2-40B4-BE49-F238E27FC236}">
                  <a16:creationId xmlns:a16="http://schemas.microsoft.com/office/drawing/2014/main" id="{8C409231-C942-4808-B529-DAC32A7DB0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448954"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grpSp>
      <p:sp>
        <p:nvSpPr>
          <p:cNvPr id="4" name="Titre 3">
            <a:extLst>
              <a:ext uri="{FF2B5EF4-FFF2-40B4-BE49-F238E27FC236}">
                <a16:creationId xmlns:a16="http://schemas.microsoft.com/office/drawing/2014/main" id="{164E674D-3BA7-37D7-97D8-16947F43F498}"/>
              </a:ext>
            </a:extLst>
          </p:cNvPr>
          <p:cNvSpPr>
            <a:spLocks noGrp="1"/>
          </p:cNvSpPr>
          <p:nvPr>
            <p:ph type="ctrTitle"/>
          </p:nvPr>
        </p:nvSpPr>
        <p:spPr>
          <a:xfrm>
            <a:off x="677335" y="1282701"/>
            <a:ext cx="5096060" cy="4307148"/>
          </a:xfrm>
        </p:spPr>
        <p:txBody>
          <a:bodyPr anchor="ctr">
            <a:normAutofit/>
          </a:bodyPr>
          <a:lstStyle/>
          <a:p>
            <a:r>
              <a:rPr lang="fr-FR" dirty="0"/>
              <a:t>4 -Questions IASA et ANCS</a:t>
            </a:r>
          </a:p>
        </p:txBody>
      </p:sp>
      <p:sp>
        <p:nvSpPr>
          <p:cNvPr id="21" name="Freeform: Shape 20">
            <a:extLst>
              <a:ext uri="{FF2B5EF4-FFF2-40B4-BE49-F238E27FC236}">
                <a16:creationId xmlns:a16="http://schemas.microsoft.com/office/drawing/2014/main" id="{69370F01-B8C9-4CE4-824C-92B2792E6E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36497" y="-8468"/>
            <a:ext cx="5074930" cy="6866468"/>
          </a:xfrm>
          <a:custGeom>
            <a:avLst/>
            <a:gdLst>
              <a:gd name="connsiteX0" fmla="*/ 0 w 5074930"/>
              <a:gd name="connsiteY0" fmla="*/ 0 h 6858000"/>
              <a:gd name="connsiteX1" fmla="*/ 1249825 w 5074930"/>
              <a:gd name="connsiteY1" fmla="*/ 0 h 6858000"/>
              <a:gd name="connsiteX2" fmla="*/ 1249825 w 5074930"/>
              <a:gd name="connsiteY2" fmla="*/ 8457 h 6858000"/>
              <a:gd name="connsiteX3" fmla="*/ 5074930 w 5074930"/>
              <a:gd name="connsiteY3" fmla="*/ 8457 h 6858000"/>
              <a:gd name="connsiteX4" fmla="*/ 5074930 w 5074930"/>
              <a:gd name="connsiteY4" fmla="*/ 6858000 h 6858000"/>
              <a:gd name="connsiteX5" fmla="*/ 1249825 w 5074930"/>
              <a:gd name="connsiteY5" fmla="*/ 6858000 h 6858000"/>
              <a:gd name="connsiteX6" fmla="*/ 1109383 w 507493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74930" h="6858000">
                <a:moveTo>
                  <a:pt x="0" y="0"/>
                </a:moveTo>
                <a:lnTo>
                  <a:pt x="1249825" y="0"/>
                </a:lnTo>
                <a:lnTo>
                  <a:pt x="1249825" y="8457"/>
                </a:lnTo>
                <a:lnTo>
                  <a:pt x="5074930" y="8457"/>
                </a:lnTo>
                <a:lnTo>
                  <a:pt x="5074930" y="6858000"/>
                </a:lnTo>
                <a:lnTo>
                  <a:pt x="1249825" y="6858000"/>
                </a:lnTo>
                <a:lnTo>
                  <a:pt x="1109383"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Sous-titre 4">
            <a:extLst>
              <a:ext uri="{FF2B5EF4-FFF2-40B4-BE49-F238E27FC236}">
                <a16:creationId xmlns:a16="http://schemas.microsoft.com/office/drawing/2014/main" id="{92FA730D-607C-9E48-26A3-01E197E66047}"/>
              </a:ext>
            </a:extLst>
          </p:cNvPr>
          <p:cNvSpPr>
            <a:spLocks noGrp="1"/>
          </p:cNvSpPr>
          <p:nvPr>
            <p:ph type="subTitle" idx="1"/>
          </p:nvPr>
        </p:nvSpPr>
        <p:spPr>
          <a:xfrm>
            <a:off x="7821120" y="2510119"/>
            <a:ext cx="3602567" cy="1829292"/>
          </a:xfrm>
        </p:spPr>
        <p:txBody>
          <a:bodyPr anchor="ctr">
            <a:normAutofit/>
          </a:bodyPr>
          <a:lstStyle/>
          <a:p>
            <a:pPr algn="l"/>
            <a:endParaRPr lang="fr-FR">
              <a:solidFill>
                <a:srgbClr val="FFFFFF"/>
              </a:solidFill>
            </a:endParaRPr>
          </a:p>
        </p:txBody>
      </p:sp>
    </p:spTree>
    <p:extLst>
      <p:ext uri="{BB962C8B-B14F-4D97-AF65-F5344CB8AC3E}">
        <p14:creationId xmlns:p14="http://schemas.microsoft.com/office/powerpoint/2010/main" val="2849256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re 3">
            <a:extLst>
              <a:ext uri="{FF2B5EF4-FFF2-40B4-BE49-F238E27FC236}">
                <a16:creationId xmlns:a16="http://schemas.microsoft.com/office/drawing/2014/main" id="{218E08BD-C80A-751A-3B1E-D9270C2F4A89}"/>
              </a:ext>
            </a:extLst>
          </p:cNvPr>
          <p:cNvSpPr>
            <a:spLocks noGrp="1"/>
          </p:cNvSpPr>
          <p:nvPr>
            <p:ph type="title"/>
          </p:nvPr>
        </p:nvSpPr>
        <p:spPr>
          <a:xfrm>
            <a:off x="643467" y="816638"/>
            <a:ext cx="3367359" cy="5224724"/>
          </a:xfrm>
        </p:spPr>
        <p:txBody>
          <a:bodyPr anchor="ctr">
            <a:normAutofit/>
          </a:bodyPr>
          <a:lstStyle/>
          <a:p>
            <a:r>
              <a:rPr lang="fr-FR" dirty="0"/>
              <a:t>Questions posées par l’ANCS pour IASA (mai)</a:t>
            </a:r>
          </a:p>
        </p:txBody>
      </p:sp>
      <p:sp>
        <p:nvSpPr>
          <p:cNvPr id="5" name="Espace réservé du contenu 4">
            <a:extLst>
              <a:ext uri="{FF2B5EF4-FFF2-40B4-BE49-F238E27FC236}">
                <a16:creationId xmlns:a16="http://schemas.microsoft.com/office/drawing/2014/main" id="{199B8EB9-0A9B-0330-61EA-3EDF1E5550CE}"/>
              </a:ext>
            </a:extLst>
          </p:cNvPr>
          <p:cNvSpPr>
            <a:spLocks noGrp="1"/>
          </p:cNvSpPr>
          <p:nvPr>
            <p:ph idx="1"/>
          </p:nvPr>
        </p:nvSpPr>
        <p:spPr>
          <a:xfrm>
            <a:off x="4472783" y="816638"/>
            <a:ext cx="5404101" cy="5224724"/>
          </a:xfrm>
        </p:spPr>
        <p:txBody>
          <a:bodyPr anchor="ctr">
            <a:normAutofit/>
          </a:bodyPr>
          <a:lstStyle/>
          <a:p>
            <a:r>
              <a:rPr lang="fr-FR" sz="2400" b="1" dirty="0"/>
              <a:t>Obligation de nettoyage de citerne </a:t>
            </a:r>
            <a:r>
              <a:rPr lang="fr-FR" sz="2400" dirty="0"/>
              <a:t>avant remplissage par une autre MD ( à l’identique de l’obligation du nettoyage de la benne)</a:t>
            </a:r>
          </a:p>
          <a:p>
            <a:r>
              <a:rPr lang="fr-FR" sz="2400" b="1" dirty="0"/>
              <a:t>Equipements de sécurité </a:t>
            </a:r>
            <a:r>
              <a:rPr lang="fr-FR" sz="2400" dirty="0"/>
              <a:t>selon les consignes écrites selon l’ADR</a:t>
            </a:r>
          </a:p>
          <a:p>
            <a:r>
              <a:rPr lang="fr-FR" sz="2400" b="1" dirty="0"/>
              <a:t>Amiante</a:t>
            </a:r>
            <a:r>
              <a:rPr lang="fr-FR" sz="2400" dirty="0"/>
              <a:t>, identification des GRV souples (big bag) non conformes et signalement auprès des différents pays et autorités</a:t>
            </a:r>
          </a:p>
        </p:txBody>
      </p:sp>
    </p:spTree>
    <p:extLst>
      <p:ext uri="{BB962C8B-B14F-4D97-AF65-F5344CB8AC3E}">
        <p14:creationId xmlns:p14="http://schemas.microsoft.com/office/powerpoint/2010/main" val="1544348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54A3B2-00E2-5B61-D04E-689E4B0EC957}"/>
              </a:ext>
            </a:extLst>
          </p:cNvPr>
          <p:cNvSpPr>
            <a:spLocks noGrp="1"/>
          </p:cNvSpPr>
          <p:nvPr>
            <p:ph type="title"/>
          </p:nvPr>
        </p:nvSpPr>
        <p:spPr>
          <a:xfrm>
            <a:off x="676746" y="609600"/>
            <a:ext cx="3729076" cy="1320800"/>
          </a:xfrm>
        </p:spPr>
        <p:txBody>
          <a:bodyPr anchor="ctr">
            <a:normAutofit/>
          </a:bodyPr>
          <a:lstStyle/>
          <a:p>
            <a:pPr>
              <a:lnSpc>
                <a:spcPct val="90000"/>
              </a:lnSpc>
            </a:pPr>
            <a:r>
              <a:rPr lang="fr-FR" sz="2500"/>
              <a:t>Question – Consignes écrites et équipements de sécurité</a:t>
            </a:r>
          </a:p>
        </p:txBody>
      </p:sp>
      <p:sp>
        <p:nvSpPr>
          <p:cNvPr id="3" name="Espace réservé du contenu 2">
            <a:extLst>
              <a:ext uri="{FF2B5EF4-FFF2-40B4-BE49-F238E27FC236}">
                <a16:creationId xmlns:a16="http://schemas.microsoft.com/office/drawing/2014/main" id="{AF4AF8B0-7E5E-5D20-E345-60B06A7BCFDC}"/>
              </a:ext>
            </a:extLst>
          </p:cNvPr>
          <p:cNvSpPr>
            <a:spLocks noGrp="1"/>
          </p:cNvSpPr>
          <p:nvPr>
            <p:ph idx="1"/>
          </p:nvPr>
        </p:nvSpPr>
        <p:spPr>
          <a:xfrm>
            <a:off x="685167" y="2160589"/>
            <a:ext cx="5130764" cy="3560733"/>
          </a:xfrm>
        </p:spPr>
        <p:txBody>
          <a:bodyPr>
            <a:normAutofit/>
          </a:bodyPr>
          <a:lstStyle/>
          <a:p>
            <a:r>
              <a:rPr lang="fr-FR" dirty="0"/>
              <a:t>Liquide de rinçage pour les yeux</a:t>
            </a:r>
          </a:p>
          <a:p>
            <a:r>
              <a:rPr lang="fr-FR" dirty="0"/>
              <a:t>Appareil d'éclairage portatif</a:t>
            </a:r>
          </a:p>
          <a:p>
            <a:r>
              <a:rPr lang="fr-FR" dirty="0"/>
              <a:t>Paire de gants de protection</a:t>
            </a:r>
          </a:p>
          <a:p>
            <a:r>
              <a:rPr lang="fr-FR" dirty="0"/>
              <a:t>Equipement de protection des yeux.</a:t>
            </a:r>
          </a:p>
          <a:p>
            <a:r>
              <a:rPr lang="fr-FR" dirty="0"/>
              <a:t>Pelle</a:t>
            </a:r>
          </a:p>
          <a:p>
            <a:r>
              <a:rPr lang="fr-FR" dirty="0"/>
              <a:t>Protection de plaque d'égout</a:t>
            </a:r>
          </a:p>
          <a:p>
            <a:r>
              <a:rPr lang="fr-FR" dirty="0"/>
              <a:t>Réservoir collecteur</a:t>
            </a:r>
          </a:p>
        </p:txBody>
      </p:sp>
      <p:pic>
        <p:nvPicPr>
          <p:cNvPr id="7" name="Image 6">
            <a:extLst>
              <a:ext uri="{FF2B5EF4-FFF2-40B4-BE49-F238E27FC236}">
                <a16:creationId xmlns:a16="http://schemas.microsoft.com/office/drawing/2014/main" id="{C46C272A-8671-4399-1D7F-0868BA40B7BA}"/>
              </a:ext>
            </a:extLst>
          </p:cNvPr>
          <p:cNvPicPr>
            <a:picLocks noChangeAspect="1"/>
          </p:cNvPicPr>
          <p:nvPr/>
        </p:nvPicPr>
        <p:blipFill>
          <a:blip r:embed="rId2"/>
          <a:stretch>
            <a:fillRect/>
          </a:stretch>
        </p:blipFill>
        <p:spPr>
          <a:xfrm>
            <a:off x="6575920" y="575687"/>
            <a:ext cx="5130764" cy="5145635"/>
          </a:xfrm>
          <a:prstGeom prst="rect">
            <a:avLst/>
          </a:prstGeom>
        </p:spPr>
      </p:pic>
    </p:spTree>
    <p:extLst>
      <p:ext uri="{BB962C8B-B14F-4D97-AF65-F5344CB8AC3E}">
        <p14:creationId xmlns:p14="http://schemas.microsoft.com/office/powerpoint/2010/main" val="1667378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E8949-AEBB-47B5-DA28-8101E206B04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1947896-05E8-1234-C431-3EF986BD4931}"/>
              </a:ext>
            </a:extLst>
          </p:cNvPr>
          <p:cNvSpPr>
            <a:spLocks noGrp="1"/>
          </p:cNvSpPr>
          <p:nvPr>
            <p:ph type="title"/>
          </p:nvPr>
        </p:nvSpPr>
        <p:spPr>
          <a:xfrm>
            <a:off x="677334" y="609600"/>
            <a:ext cx="9009806" cy="1320800"/>
          </a:xfrm>
        </p:spPr>
        <p:txBody>
          <a:bodyPr>
            <a:normAutofit/>
          </a:bodyPr>
          <a:lstStyle/>
          <a:p>
            <a:r>
              <a:rPr lang="fr-FR" sz="3200" dirty="0"/>
              <a:t>Safety </a:t>
            </a:r>
            <a:r>
              <a:rPr lang="fr-FR" sz="3200" dirty="0" err="1"/>
              <a:t>equipments</a:t>
            </a:r>
            <a:r>
              <a:rPr lang="fr-FR" sz="3200" dirty="0"/>
              <a:t> according ADR instructions</a:t>
            </a:r>
          </a:p>
        </p:txBody>
      </p:sp>
      <p:sp>
        <p:nvSpPr>
          <p:cNvPr id="3" name="Espace réservé du contenu 2">
            <a:extLst>
              <a:ext uri="{FF2B5EF4-FFF2-40B4-BE49-F238E27FC236}">
                <a16:creationId xmlns:a16="http://schemas.microsoft.com/office/drawing/2014/main" id="{97EAE6CE-6CBB-CFD4-FB93-BA326D9DBE13}"/>
              </a:ext>
            </a:extLst>
          </p:cNvPr>
          <p:cNvSpPr>
            <a:spLocks noGrp="1"/>
          </p:cNvSpPr>
          <p:nvPr>
            <p:ph idx="1"/>
          </p:nvPr>
        </p:nvSpPr>
        <p:spPr/>
        <p:txBody>
          <a:bodyPr/>
          <a:lstStyle/>
          <a:p>
            <a:r>
              <a:rPr lang="fr-FR" dirty="0"/>
              <a:t>ADR instruction </a:t>
            </a:r>
            <a:r>
              <a:rPr lang="fr-FR" dirty="0" err="1"/>
              <a:t>define</a:t>
            </a:r>
            <a:r>
              <a:rPr lang="fr-FR" dirty="0"/>
              <a:t> few safety </a:t>
            </a:r>
            <a:r>
              <a:rPr lang="fr-FR" dirty="0" err="1"/>
              <a:t>equipments</a:t>
            </a:r>
            <a:endParaRPr lang="fr-FR" dirty="0"/>
          </a:p>
          <a:p>
            <a:endParaRPr lang="fr-FR" dirty="0"/>
          </a:p>
          <a:p>
            <a:pPr lvl="1"/>
            <a:r>
              <a:rPr lang="fr-FR" b="0" i="0" dirty="0">
                <a:solidFill>
                  <a:srgbClr val="000000"/>
                </a:solidFill>
                <a:effectLst/>
                <a:latin typeface="Segoe UI" panose="020B0502040204020203" pitchFamily="34" charset="0"/>
              </a:rPr>
              <a:t>Eye </a:t>
            </a:r>
            <a:r>
              <a:rPr lang="fr-FR" b="0" i="0" dirty="0" err="1">
                <a:solidFill>
                  <a:srgbClr val="000000"/>
                </a:solidFill>
                <a:effectLst/>
                <a:latin typeface="Segoe UI" panose="020B0502040204020203" pitchFamily="34" charset="0"/>
              </a:rPr>
              <a:t>rinsing</a:t>
            </a:r>
            <a:r>
              <a:rPr lang="fr-FR" b="0" i="0" dirty="0">
                <a:solidFill>
                  <a:srgbClr val="000000"/>
                </a:solidFill>
                <a:effectLst/>
                <a:latin typeface="Segoe UI" panose="020B0502040204020203" pitchFamily="34" charset="0"/>
              </a:rPr>
              <a:t> liquid (Water, </a:t>
            </a:r>
            <a:r>
              <a:rPr lang="fr-FR" b="0" i="0" dirty="0" err="1">
                <a:solidFill>
                  <a:srgbClr val="000000"/>
                </a:solidFill>
                <a:effectLst/>
                <a:latin typeface="Segoe UI" panose="020B0502040204020203" pitchFamily="34" charset="0"/>
              </a:rPr>
              <a:t>medical</a:t>
            </a:r>
            <a:r>
              <a:rPr lang="fr-FR" b="0" i="0" dirty="0">
                <a:solidFill>
                  <a:srgbClr val="000000"/>
                </a:solidFill>
                <a:effectLst/>
                <a:latin typeface="Segoe UI" panose="020B0502040204020203" pitchFamily="34" charset="0"/>
              </a:rPr>
              <a:t> solution, volume…)</a:t>
            </a:r>
          </a:p>
          <a:p>
            <a:pPr lvl="1"/>
            <a:r>
              <a:rPr lang="fr-FR" dirty="0" err="1">
                <a:solidFill>
                  <a:srgbClr val="000000"/>
                </a:solidFill>
                <a:latin typeface="Segoe UI" panose="020B0502040204020203" pitchFamily="34" charset="0"/>
              </a:rPr>
              <a:t>Showel</a:t>
            </a:r>
            <a:r>
              <a:rPr lang="fr-FR" dirty="0">
                <a:solidFill>
                  <a:srgbClr val="000000"/>
                </a:solidFill>
                <a:latin typeface="Segoe UI" panose="020B0502040204020203" pitchFamily="34" charset="0"/>
              </a:rPr>
              <a:t> (Dimensions? Compatibility?)</a:t>
            </a:r>
          </a:p>
          <a:p>
            <a:pPr lvl="1"/>
            <a:r>
              <a:rPr lang="fr-FR" dirty="0">
                <a:solidFill>
                  <a:srgbClr val="000000"/>
                </a:solidFill>
                <a:latin typeface="Segoe UI" panose="020B0502040204020203" pitchFamily="34" charset="0"/>
              </a:rPr>
              <a:t>Drain </a:t>
            </a:r>
            <a:r>
              <a:rPr lang="fr-FR" dirty="0" err="1">
                <a:solidFill>
                  <a:srgbClr val="000000"/>
                </a:solidFill>
                <a:latin typeface="Segoe UI" panose="020B0502040204020203" pitchFamily="34" charset="0"/>
              </a:rPr>
              <a:t>seal</a:t>
            </a:r>
            <a:r>
              <a:rPr lang="fr-FR" dirty="0">
                <a:solidFill>
                  <a:srgbClr val="000000"/>
                </a:solidFill>
                <a:latin typeface="Segoe UI" panose="020B0502040204020203" pitchFamily="34" charset="0"/>
              </a:rPr>
              <a:t> (Dimensions? Compatibility?)</a:t>
            </a:r>
          </a:p>
          <a:p>
            <a:pPr lvl="1"/>
            <a:r>
              <a:rPr lang="fr-FR" dirty="0" err="1">
                <a:solidFill>
                  <a:srgbClr val="000000"/>
                </a:solidFill>
                <a:latin typeface="Segoe UI" panose="020B0502040204020203" pitchFamily="34" charset="0"/>
              </a:rPr>
              <a:t>Collecting</a:t>
            </a:r>
            <a:r>
              <a:rPr lang="fr-FR" dirty="0">
                <a:solidFill>
                  <a:srgbClr val="000000"/>
                </a:solidFill>
                <a:latin typeface="Segoe UI" panose="020B0502040204020203" pitchFamily="34" charset="0"/>
              </a:rPr>
              <a:t> container (Volume? Compatibility?)</a:t>
            </a:r>
          </a:p>
          <a:p>
            <a:pPr lvl="1"/>
            <a:endParaRPr lang="fr-FR" dirty="0">
              <a:solidFill>
                <a:srgbClr val="000000"/>
              </a:solidFill>
              <a:latin typeface="Segoe UI" panose="020B0502040204020203" pitchFamily="34" charset="0"/>
            </a:endParaRPr>
          </a:p>
        </p:txBody>
      </p:sp>
      <p:pic>
        <p:nvPicPr>
          <p:cNvPr id="4" name="Image 3">
            <a:extLst>
              <a:ext uri="{FF2B5EF4-FFF2-40B4-BE49-F238E27FC236}">
                <a16:creationId xmlns:a16="http://schemas.microsoft.com/office/drawing/2014/main" id="{DBCDF8B6-AEEE-75B9-FCB7-1A4FAEE6BD9F}"/>
              </a:ext>
            </a:extLst>
          </p:cNvPr>
          <p:cNvPicPr>
            <a:picLocks noChangeAspect="1"/>
          </p:cNvPicPr>
          <p:nvPr/>
        </p:nvPicPr>
        <p:blipFill>
          <a:blip r:embed="rId2"/>
          <a:stretch>
            <a:fillRect/>
          </a:stretch>
        </p:blipFill>
        <p:spPr>
          <a:xfrm>
            <a:off x="6975684" y="3658173"/>
            <a:ext cx="2298318" cy="2298318"/>
          </a:xfrm>
          <a:prstGeom prst="rect">
            <a:avLst/>
          </a:prstGeom>
        </p:spPr>
      </p:pic>
      <p:pic>
        <p:nvPicPr>
          <p:cNvPr id="5" name="Image 4">
            <a:extLst>
              <a:ext uri="{FF2B5EF4-FFF2-40B4-BE49-F238E27FC236}">
                <a16:creationId xmlns:a16="http://schemas.microsoft.com/office/drawing/2014/main" id="{3C360668-B1AB-0B00-3C79-6974E3A14A9A}"/>
              </a:ext>
            </a:extLst>
          </p:cNvPr>
          <p:cNvPicPr>
            <a:picLocks noChangeAspect="1"/>
          </p:cNvPicPr>
          <p:nvPr/>
        </p:nvPicPr>
        <p:blipFill>
          <a:blip r:embed="rId3"/>
          <a:stretch>
            <a:fillRect/>
          </a:stretch>
        </p:blipFill>
        <p:spPr>
          <a:xfrm>
            <a:off x="6015789" y="3255894"/>
            <a:ext cx="1306035" cy="845081"/>
          </a:xfrm>
          <a:prstGeom prst="rect">
            <a:avLst/>
          </a:prstGeom>
        </p:spPr>
      </p:pic>
      <p:pic>
        <p:nvPicPr>
          <p:cNvPr id="6" name="Image 5">
            <a:extLst>
              <a:ext uri="{FF2B5EF4-FFF2-40B4-BE49-F238E27FC236}">
                <a16:creationId xmlns:a16="http://schemas.microsoft.com/office/drawing/2014/main" id="{60DA1A9B-9F06-11C9-C3ED-7EA463B49AA0}"/>
              </a:ext>
            </a:extLst>
          </p:cNvPr>
          <p:cNvPicPr>
            <a:picLocks noChangeAspect="1"/>
          </p:cNvPicPr>
          <p:nvPr/>
        </p:nvPicPr>
        <p:blipFill>
          <a:blip r:embed="rId4"/>
          <a:stretch>
            <a:fillRect/>
          </a:stretch>
        </p:blipFill>
        <p:spPr>
          <a:xfrm>
            <a:off x="7834168" y="2904028"/>
            <a:ext cx="1306035" cy="1106012"/>
          </a:xfrm>
          <a:prstGeom prst="rect">
            <a:avLst/>
          </a:prstGeom>
        </p:spPr>
      </p:pic>
      <p:pic>
        <p:nvPicPr>
          <p:cNvPr id="7" name="Image 6">
            <a:extLst>
              <a:ext uri="{FF2B5EF4-FFF2-40B4-BE49-F238E27FC236}">
                <a16:creationId xmlns:a16="http://schemas.microsoft.com/office/drawing/2014/main" id="{72D4ACD4-3187-4776-AB02-030CF8FE7516}"/>
              </a:ext>
            </a:extLst>
          </p:cNvPr>
          <p:cNvPicPr>
            <a:picLocks noChangeAspect="1"/>
          </p:cNvPicPr>
          <p:nvPr/>
        </p:nvPicPr>
        <p:blipFill>
          <a:blip r:embed="rId5"/>
          <a:stretch>
            <a:fillRect/>
          </a:stretch>
        </p:blipFill>
        <p:spPr>
          <a:xfrm>
            <a:off x="6606721" y="1909360"/>
            <a:ext cx="521335" cy="1346534"/>
          </a:xfrm>
          <a:prstGeom prst="rect">
            <a:avLst/>
          </a:prstGeom>
        </p:spPr>
      </p:pic>
      <p:pic>
        <p:nvPicPr>
          <p:cNvPr id="8" name="Image 7">
            <a:extLst>
              <a:ext uri="{FF2B5EF4-FFF2-40B4-BE49-F238E27FC236}">
                <a16:creationId xmlns:a16="http://schemas.microsoft.com/office/drawing/2014/main" id="{562EE9A9-9DF9-3625-E212-D0D9283332E3}"/>
              </a:ext>
            </a:extLst>
          </p:cNvPr>
          <p:cNvPicPr>
            <a:picLocks noChangeAspect="1"/>
          </p:cNvPicPr>
          <p:nvPr/>
        </p:nvPicPr>
        <p:blipFill>
          <a:blip r:embed="rId6"/>
          <a:stretch>
            <a:fillRect/>
          </a:stretch>
        </p:blipFill>
        <p:spPr>
          <a:xfrm>
            <a:off x="7526427" y="1869324"/>
            <a:ext cx="634422" cy="1516547"/>
          </a:xfrm>
          <a:prstGeom prst="rect">
            <a:avLst/>
          </a:prstGeom>
        </p:spPr>
      </p:pic>
      <p:pic>
        <p:nvPicPr>
          <p:cNvPr id="9" name="Image 8">
            <a:extLst>
              <a:ext uri="{FF2B5EF4-FFF2-40B4-BE49-F238E27FC236}">
                <a16:creationId xmlns:a16="http://schemas.microsoft.com/office/drawing/2014/main" id="{38DCA796-2A8B-16F0-7681-AB06A924DB76}"/>
              </a:ext>
            </a:extLst>
          </p:cNvPr>
          <p:cNvPicPr>
            <a:picLocks noChangeAspect="1"/>
          </p:cNvPicPr>
          <p:nvPr/>
        </p:nvPicPr>
        <p:blipFill>
          <a:blip r:embed="rId7"/>
          <a:stretch>
            <a:fillRect/>
          </a:stretch>
        </p:blipFill>
        <p:spPr>
          <a:xfrm>
            <a:off x="5039226" y="5022364"/>
            <a:ext cx="1953126" cy="1953126"/>
          </a:xfrm>
          <a:prstGeom prst="rect">
            <a:avLst/>
          </a:prstGeom>
        </p:spPr>
      </p:pic>
    </p:spTree>
    <p:extLst>
      <p:ext uri="{BB962C8B-B14F-4D97-AF65-F5344CB8AC3E}">
        <p14:creationId xmlns:p14="http://schemas.microsoft.com/office/powerpoint/2010/main" val="475314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901A4257-39C6-9A3C-8D59-293426CA44FD}"/>
              </a:ext>
            </a:extLst>
          </p:cNvPr>
          <p:cNvSpPr>
            <a:spLocks noGrp="1"/>
          </p:cNvSpPr>
          <p:nvPr>
            <p:ph type="title"/>
          </p:nvPr>
        </p:nvSpPr>
        <p:spPr/>
        <p:txBody>
          <a:bodyPr/>
          <a:lstStyle/>
          <a:p>
            <a:r>
              <a:rPr lang="fr-FR" dirty="0"/>
              <a:t>Access vs </a:t>
            </a:r>
            <a:r>
              <a:rPr lang="fr-FR" dirty="0" err="1"/>
              <a:t>hazards</a:t>
            </a:r>
            <a:endParaRPr lang="fr-FR" dirty="0"/>
          </a:p>
        </p:txBody>
      </p:sp>
      <p:sp>
        <p:nvSpPr>
          <p:cNvPr id="5" name="Espace réservé du contenu 4">
            <a:extLst>
              <a:ext uri="{FF2B5EF4-FFF2-40B4-BE49-F238E27FC236}">
                <a16:creationId xmlns:a16="http://schemas.microsoft.com/office/drawing/2014/main" id="{DEF67278-FE33-9356-6212-7D9772401E6B}"/>
              </a:ext>
            </a:extLst>
          </p:cNvPr>
          <p:cNvSpPr>
            <a:spLocks noGrp="1"/>
          </p:cNvSpPr>
          <p:nvPr>
            <p:ph idx="1"/>
          </p:nvPr>
        </p:nvSpPr>
        <p:spPr>
          <a:xfrm>
            <a:off x="615458" y="1392067"/>
            <a:ext cx="8596668" cy="3880773"/>
          </a:xfrm>
        </p:spPr>
        <p:txBody>
          <a:bodyPr/>
          <a:lstStyle/>
          <a:p>
            <a:r>
              <a:rPr lang="fr-FR" dirty="0" err="1"/>
              <a:t>Various</a:t>
            </a:r>
            <a:r>
              <a:rPr lang="fr-FR" dirty="0"/>
              <a:t> </a:t>
            </a:r>
            <a:r>
              <a:rPr lang="fr-FR" dirty="0" err="1"/>
              <a:t>hazards</a:t>
            </a:r>
            <a:r>
              <a:rPr lang="fr-FR" dirty="0"/>
              <a:t> (goods) : </a:t>
            </a:r>
            <a:r>
              <a:rPr lang="fr-FR" dirty="0" err="1"/>
              <a:t>flammable</a:t>
            </a:r>
            <a:r>
              <a:rPr lang="fr-FR" dirty="0"/>
              <a:t>, corrosive, </a:t>
            </a:r>
            <a:r>
              <a:rPr lang="fr-FR" dirty="0" err="1"/>
              <a:t>toxic</a:t>
            </a:r>
            <a:r>
              <a:rPr lang="fr-FR" dirty="0"/>
              <a:t>…</a:t>
            </a:r>
          </a:p>
          <a:p>
            <a:r>
              <a:rPr lang="fr-FR" dirty="0" err="1"/>
              <a:t>Various</a:t>
            </a:r>
            <a:r>
              <a:rPr lang="fr-FR" dirty="0"/>
              <a:t> </a:t>
            </a:r>
            <a:r>
              <a:rPr lang="fr-FR" dirty="0" err="1"/>
              <a:t>hazards</a:t>
            </a:r>
            <a:r>
              <a:rPr lang="fr-FR" dirty="0"/>
              <a:t> (tank): </a:t>
            </a:r>
            <a:r>
              <a:rPr lang="fr-FR" dirty="0" err="1"/>
              <a:t>pressured</a:t>
            </a:r>
            <a:r>
              <a:rPr lang="fr-FR" dirty="0"/>
              <a:t> or not, </a:t>
            </a:r>
            <a:r>
              <a:rPr lang="fr-FR" altLang="fr-FR" dirty="0" err="1"/>
              <a:t>height</a:t>
            </a:r>
            <a:r>
              <a:rPr lang="fr-FR" altLang="fr-FR" dirty="0"/>
              <a:t> </a:t>
            </a:r>
            <a:r>
              <a:rPr lang="fr-FR" altLang="fr-FR" dirty="0" err="1"/>
              <a:t>differences</a:t>
            </a:r>
            <a:endParaRPr lang="fr-FR" altLang="fr-FR" dirty="0"/>
          </a:p>
          <a:p>
            <a:pPr marL="0" indent="0">
              <a:buNone/>
            </a:pPr>
            <a:endParaRPr lang="fr-FR" altLang="fr-FR" dirty="0"/>
          </a:p>
          <a:p>
            <a:pPr marL="0" indent="0">
              <a:buNone/>
            </a:pPr>
            <a:r>
              <a:rPr lang="fr-FR" altLang="fr-FR" dirty="0" err="1"/>
              <a:t>Operators</a:t>
            </a:r>
            <a:r>
              <a:rPr lang="fr-FR" altLang="fr-FR" dirty="0"/>
              <a:t> : driver  (and or not </a:t>
            </a:r>
            <a:r>
              <a:rPr lang="fr-FR" altLang="fr-FR" dirty="0" err="1"/>
              <a:t>another</a:t>
            </a:r>
            <a:r>
              <a:rPr lang="fr-FR" altLang="fr-FR" dirty="0"/>
              <a:t> people – labo/safety…)</a:t>
            </a:r>
          </a:p>
          <a:p>
            <a:endParaRPr lang="fr-FR" dirty="0"/>
          </a:p>
        </p:txBody>
      </p:sp>
      <p:pic>
        <p:nvPicPr>
          <p:cNvPr id="7" name="Image 6">
            <a:extLst>
              <a:ext uri="{FF2B5EF4-FFF2-40B4-BE49-F238E27FC236}">
                <a16:creationId xmlns:a16="http://schemas.microsoft.com/office/drawing/2014/main" id="{DE85BC63-1F77-F83C-6C94-ACF3E5A7A99E}"/>
              </a:ext>
            </a:extLst>
          </p:cNvPr>
          <p:cNvPicPr>
            <a:picLocks noChangeAspect="1"/>
          </p:cNvPicPr>
          <p:nvPr/>
        </p:nvPicPr>
        <p:blipFill>
          <a:blip r:embed="rId2"/>
          <a:srcRect r="3800" b="21650"/>
          <a:stretch/>
        </p:blipFill>
        <p:spPr>
          <a:xfrm>
            <a:off x="677334" y="3165136"/>
            <a:ext cx="5022197" cy="2300797"/>
          </a:xfrm>
          <a:prstGeom prst="rect">
            <a:avLst/>
          </a:prstGeom>
        </p:spPr>
      </p:pic>
      <p:sp>
        <p:nvSpPr>
          <p:cNvPr id="8" name="ZoneTexte 7">
            <a:extLst>
              <a:ext uri="{FF2B5EF4-FFF2-40B4-BE49-F238E27FC236}">
                <a16:creationId xmlns:a16="http://schemas.microsoft.com/office/drawing/2014/main" id="{D72F4606-8A37-FF21-DE3A-A0FD8CC1DDA1}"/>
              </a:ext>
            </a:extLst>
          </p:cNvPr>
          <p:cNvSpPr txBox="1"/>
          <p:nvPr/>
        </p:nvSpPr>
        <p:spPr>
          <a:xfrm>
            <a:off x="1711922" y="5837035"/>
            <a:ext cx="3055645" cy="369332"/>
          </a:xfrm>
          <a:prstGeom prst="rect">
            <a:avLst/>
          </a:prstGeom>
          <a:noFill/>
        </p:spPr>
        <p:txBody>
          <a:bodyPr wrap="none" rtlCol="0">
            <a:spAutoFit/>
          </a:bodyPr>
          <a:lstStyle/>
          <a:p>
            <a:r>
              <a:rPr lang="fr-FR" dirty="0"/>
              <a:t>Maintenance – </a:t>
            </a:r>
            <a:r>
              <a:rPr lang="fr-FR" dirty="0" err="1"/>
              <a:t>cleaned</a:t>
            </a:r>
            <a:r>
              <a:rPr lang="fr-FR" dirty="0"/>
              <a:t> tank</a:t>
            </a:r>
          </a:p>
        </p:txBody>
      </p:sp>
      <p:pic>
        <p:nvPicPr>
          <p:cNvPr id="10" name="Image 9">
            <a:extLst>
              <a:ext uri="{FF2B5EF4-FFF2-40B4-BE49-F238E27FC236}">
                <a16:creationId xmlns:a16="http://schemas.microsoft.com/office/drawing/2014/main" id="{79659A6E-F553-8B3A-0EC0-0F1CE82F8A9B}"/>
              </a:ext>
            </a:extLst>
          </p:cNvPr>
          <p:cNvPicPr>
            <a:picLocks noChangeAspect="1"/>
          </p:cNvPicPr>
          <p:nvPr/>
        </p:nvPicPr>
        <p:blipFill>
          <a:blip r:embed="rId3"/>
          <a:stretch>
            <a:fillRect/>
          </a:stretch>
        </p:blipFill>
        <p:spPr>
          <a:xfrm>
            <a:off x="6501640" y="3165136"/>
            <a:ext cx="1973984" cy="2602736"/>
          </a:xfrm>
          <a:prstGeom prst="rect">
            <a:avLst/>
          </a:prstGeom>
        </p:spPr>
      </p:pic>
      <p:sp>
        <p:nvSpPr>
          <p:cNvPr id="12" name="ZoneTexte 11">
            <a:extLst>
              <a:ext uri="{FF2B5EF4-FFF2-40B4-BE49-F238E27FC236}">
                <a16:creationId xmlns:a16="http://schemas.microsoft.com/office/drawing/2014/main" id="{80E28C64-9EAD-953A-5A17-24EC5F46A213}"/>
              </a:ext>
            </a:extLst>
          </p:cNvPr>
          <p:cNvSpPr txBox="1"/>
          <p:nvPr/>
        </p:nvSpPr>
        <p:spPr>
          <a:xfrm>
            <a:off x="5831305" y="5837035"/>
            <a:ext cx="4310795" cy="369332"/>
          </a:xfrm>
          <a:prstGeom prst="rect">
            <a:avLst/>
          </a:prstGeom>
          <a:noFill/>
        </p:spPr>
        <p:txBody>
          <a:bodyPr wrap="none" rtlCol="0">
            <a:spAutoFit/>
          </a:bodyPr>
          <a:lstStyle/>
          <a:p>
            <a:r>
              <a:rPr lang="fr-FR" dirty="0" err="1"/>
              <a:t>Loading</a:t>
            </a:r>
            <a:r>
              <a:rPr lang="fr-FR" dirty="0"/>
              <a:t>  – PPE (ex CEFIC best practices)</a:t>
            </a:r>
          </a:p>
        </p:txBody>
      </p:sp>
      <p:pic>
        <p:nvPicPr>
          <p:cNvPr id="14" name="Image 13">
            <a:extLst>
              <a:ext uri="{FF2B5EF4-FFF2-40B4-BE49-F238E27FC236}">
                <a16:creationId xmlns:a16="http://schemas.microsoft.com/office/drawing/2014/main" id="{77BD2B49-F3D7-EED1-E5E0-1090657C6EBA}"/>
              </a:ext>
            </a:extLst>
          </p:cNvPr>
          <p:cNvPicPr>
            <a:picLocks noChangeAspect="1"/>
          </p:cNvPicPr>
          <p:nvPr/>
        </p:nvPicPr>
        <p:blipFill>
          <a:blip r:embed="rId4"/>
          <a:stretch>
            <a:fillRect/>
          </a:stretch>
        </p:blipFill>
        <p:spPr>
          <a:xfrm>
            <a:off x="8784390" y="3286264"/>
            <a:ext cx="1657581" cy="2481608"/>
          </a:xfrm>
          <a:prstGeom prst="rect">
            <a:avLst/>
          </a:prstGeom>
        </p:spPr>
      </p:pic>
    </p:spTree>
    <p:extLst>
      <p:ext uri="{BB962C8B-B14F-4D97-AF65-F5344CB8AC3E}">
        <p14:creationId xmlns:p14="http://schemas.microsoft.com/office/powerpoint/2010/main" val="35326411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1629BF88-5FF3-1691-82EB-59F3B61203F3}"/>
              </a:ext>
            </a:extLst>
          </p:cNvPr>
          <p:cNvSpPr>
            <a:spLocks noGrp="1"/>
          </p:cNvSpPr>
          <p:nvPr>
            <p:ph type="title"/>
          </p:nvPr>
        </p:nvSpPr>
        <p:spPr/>
        <p:txBody>
          <a:bodyPr/>
          <a:lstStyle/>
          <a:p>
            <a:r>
              <a:rPr lang="fr-FR" dirty="0"/>
              <a:t>New publication from CEFIC</a:t>
            </a:r>
          </a:p>
        </p:txBody>
      </p:sp>
      <p:sp>
        <p:nvSpPr>
          <p:cNvPr id="5" name="Espace réservé du contenu 4">
            <a:extLst>
              <a:ext uri="{FF2B5EF4-FFF2-40B4-BE49-F238E27FC236}">
                <a16:creationId xmlns:a16="http://schemas.microsoft.com/office/drawing/2014/main" id="{8D980432-B4EC-440C-D047-8E8C3E81D5E0}"/>
              </a:ext>
            </a:extLst>
          </p:cNvPr>
          <p:cNvSpPr>
            <a:spLocks noGrp="1"/>
          </p:cNvSpPr>
          <p:nvPr>
            <p:ph idx="1"/>
          </p:nvPr>
        </p:nvSpPr>
        <p:spPr>
          <a:xfrm>
            <a:off x="405636" y="2160589"/>
            <a:ext cx="9549636" cy="3880773"/>
          </a:xfrm>
        </p:spPr>
        <p:txBody>
          <a:bodyPr/>
          <a:lstStyle/>
          <a:p>
            <a:pPr marL="0" indent="0">
              <a:buNone/>
            </a:pPr>
            <a:r>
              <a:rPr lang="fr-FR" b="0" i="0" dirty="0" err="1">
                <a:solidFill>
                  <a:schemeClr val="tx1"/>
                </a:solidFill>
                <a:effectLst/>
                <a:latin typeface="Segoe UI" panose="020B0502040204020203" pitchFamily="34" charset="0"/>
              </a:rPr>
              <a:t>Nov</a:t>
            </a:r>
            <a:r>
              <a:rPr lang="fr-FR" b="0" i="0" dirty="0">
                <a:solidFill>
                  <a:schemeClr val="tx1"/>
                </a:solidFill>
                <a:effectLst/>
                <a:latin typeface="Segoe UI" panose="020B0502040204020203" pitchFamily="34" charset="0"/>
              </a:rPr>
              <a:t> 2024 : Best-practice-guidelines-for-safe-working-at-height-in-the-logistics-supply-chain </a:t>
            </a:r>
          </a:p>
          <a:p>
            <a:pPr marL="0" indent="0">
              <a:buNone/>
            </a:pPr>
            <a:r>
              <a:rPr lang="fr-FR" dirty="0">
                <a:solidFill>
                  <a:schemeClr val="tx1"/>
                </a:solidFill>
                <a:latin typeface="Segoe UI" panose="020B0502040204020203" pitchFamily="34" charset="0"/>
              </a:rPr>
              <a:t>- Recommandations for </a:t>
            </a:r>
            <a:r>
              <a:rPr lang="fr-FR" dirty="0" err="1">
                <a:solidFill>
                  <a:schemeClr val="tx1"/>
                </a:solidFill>
                <a:latin typeface="Segoe UI" panose="020B0502040204020203" pitchFamily="34" charset="0"/>
              </a:rPr>
              <a:t>access</a:t>
            </a:r>
            <a:r>
              <a:rPr lang="fr-FR" dirty="0">
                <a:solidFill>
                  <a:schemeClr val="tx1"/>
                </a:solidFill>
                <a:latin typeface="Segoe UI" panose="020B0502040204020203" pitchFamily="34" charset="0"/>
              </a:rPr>
              <a:t>, with graph (Risk </a:t>
            </a:r>
            <a:r>
              <a:rPr lang="fr-FR" dirty="0" err="1">
                <a:solidFill>
                  <a:schemeClr val="tx1"/>
                </a:solidFill>
                <a:latin typeface="Segoe UI" panose="020B0502040204020203" pitchFamily="34" charset="0"/>
              </a:rPr>
              <a:t>assment</a:t>
            </a:r>
            <a:r>
              <a:rPr lang="fr-FR" dirty="0">
                <a:solidFill>
                  <a:schemeClr val="tx1"/>
                </a:solidFill>
                <a:latin typeface="Segoe UI" panose="020B0502040204020203" pitchFamily="34" charset="0"/>
              </a:rPr>
              <a:t>) </a:t>
            </a:r>
          </a:p>
          <a:p>
            <a:pPr marL="0" indent="0">
              <a:buNone/>
            </a:pPr>
            <a:endParaRPr lang="fr-FR" dirty="0">
              <a:solidFill>
                <a:schemeClr val="tx1"/>
              </a:solidFill>
              <a:latin typeface="Segoe UI" panose="020B0502040204020203" pitchFamily="34" charset="0"/>
            </a:endParaRPr>
          </a:p>
          <a:p>
            <a:r>
              <a:rPr lang="fr-FR" dirty="0">
                <a:solidFill>
                  <a:schemeClr val="tx1"/>
                </a:solidFill>
                <a:latin typeface="Segoe UI" panose="020B0502040204020203" pitchFamily="34" charset="0"/>
              </a:rPr>
              <a:t>Proposition for IASA : </a:t>
            </a:r>
          </a:p>
          <a:p>
            <a:pPr lvl="1"/>
            <a:r>
              <a:rPr lang="fr-FR" dirty="0">
                <a:solidFill>
                  <a:schemeClr val="tx1"/>
                </a:solidFill>
                <a:latin typeface="Segoe UI" panose="020B0502040204020203" pitchFamily="34" charset="0"/>
              </a:rPr>
              <a:t>Promote </a:t>
            </a:r>
            <a:r>
              <a:rPr lang="fr-FR" dirty="0" err="1">
                <a:solidFill>
                  <a:schemeClr val="tx1"/>
                </a:solidFill>
                <a:latin typeface="Segoe UI" panose="020B0502040204020203" pitchFamily="34" charset="0"/>
              </a:rPr>
              <a:t>this</a:t>
            </a:r>
            <a:r>
              <a:rPr lang="fr-FR" dirty="0">
                <a:solidFill>
                  <a:schemeClr val="tx1"/>
                </a:solidFill>
                <a:latin typeface="Segoe UI" panose="020B0502040204020203" pitchFamily="34" charset="0"/>
              </a:rPr>
              <a:t> publication </a:t>
            </a:r>
          </a:p>
          <a:p>
            <a:pPr marL="457200" lvl="1" indent="0">
              <a:buNone/>
            </a:pPr>
            <a:r>
              <a:rPr lang="fr-FR" dirty="0">
                <a:solidFill>
                  <a:schemeClr val="tx1"/>
                </a:solidFill>
                <a:latin typeface="Segoe UI" panose="020B0502040204020203" pitchFamily="34" charset="0"/>
              </a:rPr>
              <a:t>AND </a:t>
            </a:r>
          </a:p>
          <a:p>
            <a:pPr lvl="1"/>
            <a:r>
              <a:rPr lang="fr-FR" dirty="0">
                <a:solidFill>
                  <a:schemeClr val="tx1"/>
                </a:solidFill>
                <a:latin typeface="Segoe UI" panose="020B0502040204020203" pitchFamily="34" charset="0"/>
              </a:rPr>
              <a:t>Limit the solution with </a:t>
            </a:r>
            <a:r>
              <a:rPr lang="en-US" dirty="0">
                <a:solidFill>
                  <a:schemeClr val="tx1"/>
                </a:solidFill>
                <a:latin typeface="Segoe UI" panose="020B0502040204020203" pitchFamily="34" charset="0"/>
              </a:rPr>
              <a:t>fall arrest block with safety line and certified harness</a:t>
            </a:r>
          </a:p>
          <a:p>
            <a:pPr marL="457200" lvl="1" indent="0">
              <a:buNone/>
            </a:pPr>
            <a:r>
              <a:rPr lang="en-US" dirty="0">
                <a:solidFill>
                  <a:schemeClr val="tx1"/>
                </a:solidFill>
                <a:latin typeface="Segoe UI" panose="020B0502040204020203" pitchFamily="34" charset="0"/>
              </a:rPr>
              <a:t> (harness : special training for driver + check for each operation (chemical compatibility)+ capacity for emergency))</a:t>
            </a:r>
          </a:p>
          <a:p>
            <a:pPr lvl="1"/>
            <a:r>
              <a:rPr lang="en-US" dirty="0" err="1">
                <a:solidFill>
                  <a:schemeClr val="tx1"/>
                </a:solidFill>
                <a:latin typeface="Segoe UI" panose="020B0502040204020203" pitchFamily="34" charset="0"/>
              </a:rPr>
              <a:t>Recommand</a:t>
            </a:r>
            <a:r>
              <a:rPr lang="en-US" dirty="0">
                <a:solidFill>
                  <a:schemeClr val="tx1"/>
                </a:solidFill>
                <a:latin typeface="Segoe UI" panose="020B0502040204020203" pitchFamily="34" charset="0"/>
              </a:rPr>
              <a:t>/ promote tanker ladder with two handrails on the tank or other safe access</a:t>
            </a:r>
            <a:endParaRPr lang="fr-FR" dirty="0">
              <a:solidFill>
                <a:schemeClr val="tx1"/>
              </a:solidFill>
              <a:latin typeface="Segoe UI" panose="020B0502040204020203" pitchFamily="34" charset="0"/>
            </a:endParaRPr>
          </a:p>
        </p:txBody>
      </p:sp>
      <p:pic>
        <p:nvPicPr>
          <p:cNvPr id="7" name="Image 6" descr="Une image contenant clipart, symbole, dessin humoristique&#10;&#10;Le contenu généré par l’IA peut être incorrect.">
            <a:extLst>
              <a:ext uri="{FF2B5EF4-FFF2-40B4-BE49-F238E27FC236}">
                <a16:creationId xmlns:a16="http://schemas.microsoft.com/office/drawing/2014/main" id="{AD5DC54B-27CB-45CA-EA68-B1380570E1B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5732" b="95976" l="5610" r="94268">
                        <a14:foregroundMark x1="25732" y1="18659" x2="18171" y2="40854"/>
                        <a14:foregroundMark x1="18171" y1="40854" x2="23293" y2="75488"/>
                        <a14:foregroundMark x1="23293" y1="75488" x2="30122" y2="79390"/>
                        <a14:foregroundMark x1="72561" y1="76951" x2="23293" y2="54634"/>
                        <a14:foregroundMark x1="94878" y1="59634" x2="65122" y2="49634"/>
                        <a14:foregroundMark x1="65122" y1="49634" x2="61341" y2="51341"/>
                        <a14:foregroundMark x1="58171" y1="61098" x2="53415" y2="43780"/>
                        <a14:foregroundMark x1="77561" y1="72927" x2="80122" y2="34146"/>
                        <a14:foregroundMark x1="89146" y1="65366" x2="82805" y2="27317"/>
                        <a14:foregroundMark x1="82805" y1="27317" x2="82317" y2="26220"/>
                        <a14:foregroundMark x1="86220" y1="30488" x2="55610" y2="11220"/>
                        <a14:foregroundMark x1="55610" y1="11220" x2="32561" y2="9634"/>
                        <a14:foregroundMark x1="32561" y1="9634" x2="12073" y2="32317"/>
                        <a14:foregroundMark x1="12073" y1="32317" x2="6951" y2="58537"/>
                        <a14:foregroundMark x1="6951" y1="58537" x2="32195" y2="37927"/>
                        <a14:foregroundMark x1="32195" y1="37927" x2="70488" y2="38902"/>
                        <a14:foregroundMark x1="70488" y1="38902" x2="81220" y2="65610"/>
                        <a14:foregroundMark x1="81220" y1="65610" x2="67683" y2="87927"/>
                        <a14:foregroundMark x1="67683" y1="87927" x2="36463" y2="83415"/>
                        <a14:foregroundMark x1="36463" y1="83415" x2="36585" y2="46707"/>
                        <a14:foregroundMark x1="58537" y1="17195" x2="45244" y2="34512"/>
                        <a14:foregroundMark x1="50610" y1="5732" x2="48415" y2="6707"/>
                        <a14:foregroundMark x1="62073" y1="9268" x2="46098" y2="31341"/>
                        <a14:foregroundMark x1="46098" y1="31341" x2="64512" y2="45732"/>
                        <a14:foregroundMark x1="64512" y1="45732" x2="40610" y2="68537"/>
                        <a14:foregroundMark x1="40610" y1="68537" x2="55366" y2="91220"/>
                        <a14:foregroundMark x1="55366" y1="91220" x2="66341" y2="34146"/>
                        <a14:foregroundMark x1="66341" y1="34146" x2="58902" y2="34146"/>
                        <a14:foregroundMark x1="72561" y1="56098" x2="61341" y2="53902"/>
                        <a14:foregroundMark x1="44878" y1="57073" x2="44878" y2="56098"/>
                        <a14:foregroundMark x1="49512" y1="46341" x2="43415" y2="37683"/>
                        <a14:foregroundMark x1="24024" y1="33780" x2="20366" y2="42073"/>
                        <a14:foregroundMark x1="6341" y1="48171" x2="5610" y2="56098"/>
                        <a14:foregroundMark x1="55610" y1="21829" x2="73293" y2="46707"/>
                        <a14:foregroundMark x1="62073" y1="77683" x2="41220" y2="56463"/>
                        <a14:foregroundMark x1="58902" y1="94146" x2="53171" y2="95976"/>
                        <a14:foregroundMark x1="62805" y1="7805" x2="60976" y2="7805"/>
                        <a14:foregroundMark x1="60976" y1="6341" x2="62439" y2="6707"/>
                      </a14:backgroundRemoval>
                    </a14:imgEffect>
                  </a14:imgLayer>
                </a14:imgProps>
              </a:ext>
              <a:ext uri="{28A0092B-C50C-407E-A947-70E740481C1C}">
                <a14:useLocalDpi xmlns:a14="http://schemas.microsoft.com/office/drawing/2010/main" val="0"/>
              </a:ext>
            </a:extLst>
          </a:blip>
          <a:stretch>
            <a:fillRect/>
          </a:stretch>
        </p:blipFill>
        <p:spPr>
          <a:xfrm>
            <a:off x="8520404" y="3347377"/>
            <a:ext cx="1507195" cy="1507195"/>
          </a:xfrm>
          <a:prstGeom prst="rect">
            <a:avLst/>
          </a:prstGeom>
        </p:spPr>
      </p:pic>
    </p:spTree>
    <p:extLst>
      <p:ext uri="{BB962C8B-B14F-4D97-AF65-F5344CB8AC3E}">
        <p14:creationId xmlns:p14="http://schemas.microsoft.com/office/powerpoint/2010/main" val="31052442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BDC7A8-971A-6716-ABE2-ECB8EAFEDDD8}"/>
              </a:ext>
            </a:extLst>
          </p:cNvPr>
          <p:cNvSpPr>
            <a:spLocks noGrp="1"/>
          </p:cNvSpPr>
          <p:nvPr>
            <p:ph type="title"/>
          </p:nvPr>
        </p:nvSpPr>
        <p:spPr>
          <a:xfrm>
            <a:off x="677334" y="609600"/>
            <a:ext cx="9009806" cy="1320800"/>
          </a:xfrm>
        </p:spPr>
        <p:txBody>
          <a:bodyPr>
            <a:normAutofit/>
          </a:bodyPr>
          <a:lstStyle/>
          <a:p>
            <a:r>
              <a:rPr lang="fr-FR" sz="3200" dirty="0"/>
              <a:t>Safety </a:t>
            </a:r>
            <a:r>
              <a:rPr lang="fr-FR" sz="3200" dirty="0" err="1"/>
              <a:t>equipments</a:t>
            </a:r>
            <a:r>
              <a:rPr lang="fr-FR" sz="3200" dirty="0"/>
              <a:t> according ADR instructions</a:t>
            </a:r>
          </a:p>
        </p:txBody>
      </p:sp>
      <p:sp>
        <p:nvSpPr>
          <p:cNvPr id="3" name="Espace réservé du contenu 2">
            <a:extLst>
              <a:ext uri="{FF2B5EF4-FFF2-40B4-BE49-F238E27FC236}">
                <a16:creationId xmlns:a16="http://schemas.microsoft.com/office/drawing/2014/main" id="{95F7D4EC-841C-7CFD-CE44-FD64B83DFBC5}"/>
              </a:ext>
            </a:extLst>
          </p:cNvPr>
          <p:cNvSpPr>
            <a:spLocks noGrp="1"/>
          </p:cNvSpPr>
          <p:nvPr>
            <p:ph idx="1"/>
          </p:nvPr>
        </p:nvSpPr>
        <p:spPr/>
        <p:txBody>
          <a:bodyPr/>
          <a:lstStyle/>
          <a:p>
            <a:r>
              <a:rPr lang="fr-FR" dirty="0"/>
              <a:t>ADR instructions </a:t>
            </a:r>
            <a:r>
              <a:rPr lang="fr-FR" dirty="0" err="1"/>
              <a:t>define</a:t>
            </a:r>
            <a:r>
              <a:rPr lang="fr-FR" dirty="0"/>
              <a:t> few safety </a:t>
            </a:r>
            <a:r>
              <a:rPr lang="fr-FR" dirty="0" err="1"/>
              <a:t>equipments</a:t>
            </a:r>
            <a:r>
              <a:rPr lang="fr-FR" dirty="0"/>
              <a:t> : </a:t>
            </a:r>
          </a:p>
          <a:p>
            <a:endParaRPr lang="fr-FR" dirty="0"/>
          </a:p>
          <a:p>
            <a:pPr lvl="1"/>
            <a:r>
              <a:rPr lang="fr-FR" b="0" i="0" dirty="0">
                <a:solidFill>
                  <a:srgbClr val="000000"/>
                </a:solidFill>
                <a:effectLst/>
                <a:latin typeface="Segoe UI" panose="020B0502040204020203" pitchFamily="34" charset="0"/>
              </a:rPr>
              <a:t>Eye </a:t>
            </a:r>
            <a:r>
              <a:rPr lang="fr-FR" b="0" i="0" dirty="0" err="1">
                <a:solidFill>
                  <a:srgbClr val="000000"/>
                </a:solidFill>
                <a:effectLst/>
                <a:latin typeface="Segoe UI" panose="020B0502040204020203" pitchFamily="34" charset="0"/>
              </a:rPr>
              <a:t>rinsing</a:t>
            </a:r>
            <a:r>
              <a:rPr lang="fr-FR" b="0" i="0" dirty="0">
                <a:solidFill>
                  <a:srgbClr val="000000"/>
                </a:solidFill>
                <a:effectLst/>
                <a:latin typeface="Segoe UI" panose="020B0502040204020203" pitchFamily="34" charset="0"/>
              </a:rPr>
              <a:t> liquid (Water, </a:t>
            </a:r>
            <a:r>
              <a:rPr lang="fr-FR" b="0" i="0" dirty="0" err="1">
                <a:solidFill>
                  <a:srgbClr val="000000"/>
                </a:solidFill>
                <a:effectLst/>
                <a:latin typeface="Segoe UI" panose="020B0502040204020203" pitchFamily="34" charset="0"/>
              </a:rPr>
              <a:t>medical</a:t>
            </a:r>
            <a:r>
              <a:rPr lang="fr-FR" b="0" i="0" dirty="0">
                <a:solidFill>
                  <a:srgbClr val="000000"/>
                </a:solidFill>
                <a:effectLst/>
                <a:latin typeface="Segoe UI" panose="020B0502040204020203" pitchFamily="34" charset="0"/>
              </a:rPr>
              <a:t> solution…)</a:t>
            </a:r>
          </a:p>
          <a:p>
            <a:pPr lvl="1"/>
            <a:r>
              <a:rPr lang="fr-FR" dirty="0" err="1">
                <a:solidFill>
                  <a:srgbClr val="000000"/>
                </a:solidFill>
                <a:latin typeface="Segoe UI" panose="020B0502040204020203" pitchFamily="34" charset="0"/>
              </a:rPr>
              <a:t>Showel</a:t>
            </a:r>
            <a:endParaRPr lang="fr-FR" dirty="0">
              <a:solidFill>
                <a:srgbClr val="000000"/>
              </a:solidFill>
              <a:latin typeface="Segoe UI" panose="020B0502040204020203" pitchFamily="34" charset="0"/>
            </a:endParaRPr>
          </a:p>
          <a:p>
            <a:pPr lvl="1"/>
            <a:r>
              <a:rPr lang="fr-FR" dirty="0">
                <a:solidFill>
                  <a:srgbClr val="000000"/>
                </a:solidFill>
                <a:latin typeface="Segoe UI" panose="020B0502040204020203" pitchFamily="34" charset="0"/>
              </a:rPr>
              <a:t>Drain </a:t>
            </a:r>
            <a:r>
              <a:rPr lang="fr-FR" dirty="0" err="1">
                <a:solidFill>
                  <a:srgbClr val="000000"/>
                </a:solidFill>
                <a:latin typeface="Segoe UI" panose="020B0502040204020203" pitchFamily="34" charset="0"/>
              </a:rPr>
              <a:t>seal</a:t>
            </a:r>
            <a:endParaRPr lang="fr-FR" dirty="0">
              <a:solidFill>
                <a:srgbClr val="000000"/>
              </a:solidFill>
              <a:latin typeface="Segoe UI" panose="020B0502040204020203" pitchFamily="34" charset="0"/>
            </a:endParaRPr>
          </a:p>
          <a:p>
            <a:pPr lvl="1"/>
            <a:r>
              <a:rPr lang="fr-FR" dirty="0" err="1">
                <a:solidFill>
                  <a:srgbClr val="000000"/>
                </a:solidFill>
                <a:latin typeface="Segoe UI" panose="020B0502040204020203" pitchFamily="34" charset="0"/>
              </a:rPr>
              <a:t>Collecting</a:t>
            </a:r>
            <a:r>
              <a:rPr lang="fr-FR" dirty="0">
                <a:solidFill>
                  <a:srgbClr val="000000"/>
                </a:solidFill>
                <a:latin typeface="Segoe UI" panose="020B0502040204020203" pitchFamily="34" charset="0"/>
              </a:rPr>
              <a:t> container</a:t>
            </a:r>
          </a:p>
          <a:p>
            <a:pPr lvl="1"/>
            <a:endParaRPr lang="fr-FR" dirty="0">
              <a:solidFill>
                <a:srgbClr val="000000"/>
              </a:solidFill>
              <a:latin typeface="Segoe UI" panose="020B0502040204020203" pitchFamily="34" charset="0"/>
            </a:endParaRPr>
          </a:p>
          <a:p>
            <a:pPr marL="457200" lvl="1" indent="0">
              <a:buNone/>
            </a:pPr>
            <a:r>
              <a:rPr lang="fr-FR" dirty="0">
                <a:solidFill>
                  <a:srgbClr val="000000"/>
                </a:solidFill>
                <a:latin typeface="Segoe UI" panose="020B0502040204020203" pitchFamily="34" charset="0"/>
              </a:rPr>
              <a:t>But no indications about </a:t>
            </a:r>
            <a:r>
              <a:rPr lang="fr-FR" dirty="0" err="1">
                <a:solidFill>
                  <a:srgbClr val="000000"/>
                </a:solidFill>
                <a:latin typeface="Segoe UI" panose="020B0502040204020203" pitchFamily="34" charset="0"/>
              </a:rPr>
              <a:t>them</a:t>
            </a:r>
            <a:r>
              <a:rPr lang="fr-FR" dirty="0">
                <a:solidFill>
                  <a:srgbClr val="000000"/>
                </a:solidFill>
                <a:latin typeface="Segoe UI" panose="020B0502040204020203" pitchFamily="34" charset="0"/>
              </a:rPr>
              <a:t> (standards / </a:t>
            </a:r>
            <a:r>
              <a:rPr lang="fr-FR" dirty="0" err="1">
                <a:solidFill>
                  <a:srgbClr val="000000"/>
                </a:solidFill>
                <a:latin typeface="Segoe UI" panose="020B0502040204020203" pitchFamily="34" charset="0"/>
              </a:rPr>
              <a:t>capacities</a:t>
            </a:r>
            <a:r>
              <a:rPr lang="fr-FR" dirty="0">
                <a:solidFill>
                  <a:srgbClr val="000000"/>
                </a:solidFill>
                <a:latin typeface="Segoe UI" panose="020B0502040204020203" pitchFamily="34" charset="0"/>
              </a:rPr>
              <a:t>) =&gt; a lot of </a:t>
            </a:r>
            <a:r>
              <a:rPr lang="fr-FR" dirty="0" err="1">
                <a:solidFill>
                  <a:srgbClr val="000000"/>
                </a:solidFill>
                <a:latin typeface="Segoe UI" panose="020B0502040204020203" pitchFamily="34" charset="0"/>
              </a:rPr>
              <a:t>possibilities</a:t>
            </a:r>
            <a:r>
              <a:rPr lang="fr-FR" dirty="0">
                <a:solidFill>
                  <a:srgbClr val="000000"/>
                </a:solidFill>
                <a:latin typeface="Segoe UI" panose="020B0502040204020203" pitchFamily="34" charset="0"/>
              </a:rPr>
              <a:t>?</a:t>
            </a:r>
            <a:endParaRPr lang="fr-FR" dirty="0"/>
          </a:p>
        </p:txBody>
      </p:sp>
    </p:spTree>
    <p:extLst>
      <p:ext uri="{BB962C8B-B14F-4D97-AF65-F5344CB8AC3E}">
        <p14:creationId xmlns:p14="http://schemas.microsoft.com/office/powerpoint/2010/main" val="42864074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AE4D29-404C-6A95-8683-8024F34CDD96}"/>
              </a:ext>
            </a:extLst>
          </p:cNvPr>
          <p:cNvSpPr>
            <a:spLocks noGrp="1"/>
          </p:cNvSpPr>
          <p:nvPr>
            <p:ph type="title"/>
          </p:nvPr>
        </p:nvSpPr>
        <p:spPr/>
        <p:txBody>
          <a:bodyPr/>
          <a:lstStyle/>
          <a:p>
            <a:r>
              <a:rPr lang="fr-FR" dirty="0"/>
              <a:t>Propositions faites à l’IASA</a:t>
            </a:r>
          </a:p>
        </p:txBody>
      </p:sp>
      <p:sp>
        <p:nvSpPr>
          <p:cNvPr id="3" name="Espace réservé du contenu 2">
            <a:extLst>
              <a:ext uri="{FF2B5EF4-FFF2-40B4-BE49-F238E27FC236}">
                <a16:creationId xmlns:a16="http://schemas.microsoft.com/office/drawing/2014/main" id="{EE9346C5-94C4-99C8-FA6B-6B5AC09E328C}"/>
              </a:ext>
            </a:extLst>
          </p:cNvPr>
          <p:cNvSpPr>
            <a:spLocks noGrp="1"/>
          </p:cNvSpPr>
          <p:nvPr>
            <p:ph idx="1"/>
          </p:nvPr>
        </p:nvSpPr>
        <p:spPr/>
        <p:txBody>
          <a:bodyPr/>
          <a:lstStyle/>
          <a:p>
            <a:r>
              <a:rPr lang="fr-FR" dirty="0"/>
              <a:t>Etudes pour la définition de standards pour les essais feu des contenants pour les batteries lithium pouvant se dégrader dangereusement : </a:t>
            </a:r>
          </a:p>
          <a:p>
            <a:pPr lvl="1"/>
            <a:r>
              <a:rPr lang="fr-FR" dirty="0"/>
              <a:t>pas de définition exacte, </a:t>
            </a:r>
          </a:p>
          <a:p>
            <a:pPr lvl="1"/>
            <a:r>
              <a:rPr lang="fr-FR" dirty="0"/>
              <a:t>forte disparité des contenants</a:t>
            </a:r>
          </a:p>
          <a:p>
            <a:pPr lvl="1"/>
            <a:r>
              <a:rPr lang="fr-FR" dirty="0"/>
              <a:t>Pas d’identification d’équivalence des tests ou de références internationales</a:t>
            </a:r>
          </a:p>
          <a:p>
            <a:pPr lvl="1"/>
            <a:endParaRPr lang="fr-FR" dirty="0"/>
          </a:p>
          <a:p>
            <a:pPr marL="285750" lvl="1"/>
            <a:r>
              <a:rPr lang="fr-FR" dirty="0"/>
              <a:t>REX de l’incendie BOLLORE, la température du sinistre est un feu de métaux à fort rayonnement. Besoin de contenir une quantité importante d’énergie.</a:t>
            </a:r>
          </a:p>
          <a:p>
            <a:pPr marL="285750" lvl="1"/>
            <a:endParaRPr lang="fr-FR" dirty="0"/>
          </a:p>
          <a:p>
            <a:pPr marL="0" lvl="1" indent="0">
              <a:buNone/>
            </a:pPr>
            <a:r>
              <a:rPr lang="fr-FR" dirty="0"/>
              <a:t>=&gt; </a:t>
            </a:r>
            <a:r>
              <a:rPr lang="fr-FR" b="1" dirty="0"/>
              <a:t>Proposition non retenue</a:t>
            </a:r>
          </a:p>
        </p:txBody>
      </p:sp>
    </p:spTree>
    <p:extLst>
      <p:ext uri="{BB962C8B-B14F-4D97-AF65-F5344CB8AC3E}">
        <p14:creationId xmlns:p14="http://schemas.microsoft.com/office/powerpoint/2010/main" val="35294247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12BAE1-F5D4-6363-22F4-CC252A11263E}"/>
              </a:ext>
            </a:extLst>
          </p:cNvPr>
          <p:cNvSpPr>
            <a:spLocks noGrp="1"/>
          </p:cNvSpPr>
          <p:nvPr>
            <p:ph type="title"/>
          </p:nvPr>
        </p:nvSpPr>
        <p:spPr/>
        <p:txBody>
          <a:bodyPr/>
          <a:lstStyle/>
          <a:p>
            <a:r>
              <a:rPr lang="fr-FR" dirty="0"/>
              <a:t>Propositions faites à l’IASA</a:t>
            </a:r>
          </a:p>
        </p:txBody>
      </p:sp>
      <p:sp>
        <p:nvSpPr>
          <p:cNvPr id="3" name="Espace réservé du contenu 2">
            <a:extLst>
              <a:ext uri="{FF2B5EF4-FFF2-40B4-BE49-F238E27FC236}">
                <a16:creationId xmlns:a16="http://schemas.microsoft.com/office/drawing/2014/main" id="{D06276EC-A38E-B8C2-FA73-4F27A9CC847E}"/>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99E65C55-E3BC-EAC4-1E9D-A734A1E92897}"/>
              </a:ext>
            </a:extLst>
          </p:cNvPr>
          <p:cNvPicPr>
            <a:picLocks noChangeAspect="1"/>
          </p:cNvPicPr>
          <p:nvPr/>
        </p:nvPicPr>
        <p:blipFill>
          <a:blip r:embed="rId2"/>
          <a:stretch>
            <a:fillRect/>
          </a:stretch>
        </p:blipFill>
        <p:spPr>
          <a:xfrm>
            <a:off x="677334" y="2567482"/>
            <a:ext cx="9983593" cy="1952898"/>
          </a:xfrm>
          <a:prstGeom prst="rect">
            <a:avLst/>
          </a:prstGeom>
        </p:spPr>
      </p:pic>
    </p:spTree>
    <p:extLst>
      <p:ext uri="{BB962C8B-B14F-4D97-AF65-F5344CB8AC3E}">
        <p14:creationId xmlns:p14="http://schemas.microsoft.com/office/powerpoint/2010/main" val="8555540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566427-B7E5-2D86-2CBB-AE8E20A69B80}"/>
              </a:ext>
            </a:extLst>
          </p:cNvPr>
          <p:cNvSpPr>
            <a:spLocks noGrp="1"/>
          </p:cNvSpPr>
          <p:nvPr>
            <p:ph type="title"/>
          </p:nvPr>
        </p:nvSpPr>
        <p:spPr/>
        <p:txBody>
          <a:bodyPr/>
          <a:lstStyle/>
          <a:p>
            <a:r>
              <a:rPr lang="fr-FR" dirty="0"/>
              <a:t>Propositions faites à l’IASA</a:t>
            </a:r>
          </a:p>
        </p:txBody>
      </p:sp>
      <p:sp>
        <p:nvSpPr>
          <p:cNvPr id="3" name="Espace réservé du contenu 2">
            <a:extLst>
              <a:ext uri="{FF2B5EF4-FFF2-40B4-BE49-F238E27FC236}">
                <a16:creationId xmlns:a16="http://schemas.microsoft.com/office/drawing/2014/main" id="{A04D90A8-1962-31D7-5F96-E2F1E93CFC52}"/>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B2F1F636-A13A-1626-4CCC-595ECE906DAD}"/>
              </a:ext>
            </a:extLst>
          </p:cNvPr>
          <p:cNvPicPr>
            <a:picLocks noChangeAspect="1"/>
          </p:cNvPicPr>
          <p:nvPr/>
        </p:nvPicPr>
        <p:blipFill>
          <a:blip r:embed="rId3"/>
          <a:stretch>
            <a:fillRect/>
          </a:stretch>
        </p:blipFill>
        <p:spPr>
          <a:xfrm>
            <a:off x="572255" y="1392513"/>
            <a:ext cx="10025159" cy="5441911"/>
          </a:xfrm>
          <a:prstGeom prst="rect">
            <a:avLst/>
          </a:prstGeom>
        </p:spPr>
      </p:pic>
    </p:spTree>
    <p:extLst>
      <p:ext uri="{BB962C8B-B14F-4D97-AF65-F5344CB8AC3E}">
        <p14:creationId xmlns:p14="http://schemas.microsoft.com/office/powerpoint/2010/main" val="37494862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AB86A2B-B280-CCCC-C627-1F17FAF8FBB4}"/>
              </a:ext>
            </a:extLst>
          </p:cNvPr>
          <p:cNvSpPr>
            <a:spLocks noGrp="1"/>
          </p:cNvSpPr>
          <p:nvPr>
            <p:ph type="title"/>
          </p:nvPr>
        </p:nvSpPr>
        <p:spPr/>
        <p:txBody>
          <a:bodyPr/>
          <a:lstStyle/>
          <a:p>
            <a:r>
              <a:rPr lang="fr-FR" dirty="0"/>
              <a:t>Propositions faites à l’IASA</a:t>
            </a:r>
          </a:p>
        </p:txBody>
      </p:sp>
      <p:sp>
        <p:nvSpPr>
          <p:cNvPr id="3" name="Espace réservé du contenu 2">
            <a:extLst>
              <a:ext uri="{FF2B5EF4-FFF2-40B4-BE49-F238E27FC236}">
                <a16:creationId xmlns:a16="http://schemas.microsoft.com/office/drawing/2014/main" id="{47BC45F9-99B9-8A3A-6757-6DEDA7A622DE}"/>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112FBEEB-E640-4FE5-5402-D054F7EC05BA}"/>
              </a:ext>
            </a:extLst>
          </p:cNvPr>
          <p:cNvPicPr>
            <a:picLocks noChangeAspect="1"/>
          </p:cNvPicPr>
          <p:nvPr/>
        </p:nvPicPr>
        <p:blipFill>
          <a:blip r:embed="rId2"/>
          <a:stretch>
            <a:fillRect/>
          </a:stretch>
        </p:blipFill>
        <p:spPr>
          <a:xfrm>
            <a:off x="544598" y="1558758"/>
            <a:ext cx="10393225" cy="4810796"/>
          </a:xfrm>
          <a:prstGeom prst="rect">
            <a:avLst/>
          </a:prstGeom>
        </p:spPr>
      </p:pic>
    </p:spTree>
    <p:extLst>
      <p:ext uri="{BB962C8B-B14F-4D97-AF65-F5344CB8AC3E}">
        <p14:creationId xmlns:p14="http://schemas.microsoft.com/office/powerpoint/2010/main" val="16919787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CE657B-C140-ABB9-BA6E-7CF60D836CEB}"/>
              </a:ext>
            </a:extLst>
          </p:cNvPr>
          <p:cNvSpPr>
            <a:spLocks noGrp="1"/>
          </p:cNvSpPr>
          <p:nvPr>
            <p:ph type="title"/>
          </p:nvPr>
        </p:nvSpPr>
        <p:spPr/>
        <p:txBody>
          <a:bodyPr/>
          <a:lstStyle/>
          <a:p>
            <a:r>
              <a:rPr lang="fr-FR" dirty="0"/>
              <a:t>Question technique - Citerne</a:t>
            </a:r>
          </a:p>
        </p:txBody>
      </p:sp>
      <p:sp>
        <p:nvSpPr>
          <p:cNvPr id="3" name="Espace réservé du contenu 2">
            <a:extLst>
              <a:ext uri="{FF2B5EF4-FFF2-40B4-BE49-F238E27FC236}">
                <a16:creationId xmlns:a16="http://schemas.microsoft.com/office/drawing/2014/main" id="{24682411-3795-6336-89C0-7111ED01EDA3}"/>
              </a:ext>
            </a:extLst>
          </p:cNvPr>
          <p:cNvSpPr>
            <a:spLocks noGrp="1"/>
          </p:cNvSpPr>
          <p:nvPr>
            <p:ph idx="1"/>
          </p:nvPr>
        </p:nvSpPr>
        <p:spPr/>
        <p:txBody>
          <a:bodyPr/>
          <a:lstStyle/>
          <a:p>
            <a:r>
              <a:rPr lang="fr-FR" dirty="0">
                <a:latin typeface="Calibri" panose="020F0502020204030204" pitchFamily="34" charset="0"/>
                <a:ea typeface="Aptos" panose="020B0004020202020204" pitchFamily="34" charset="0"/>
              </a:rPr>
              <a:t>E</a:t>
            </a:r>
            <a:r>
              <a:rPr lang="fr-FR" sz="1800" dirty="0">
                <a:effectLst/>
                <a:latin typeface="Calibri" panose="020F0502020204030204" pitchFamily="34" charset="0"/>
                <a:ea typeface="Aptos" panose="020B0004020202020204" pitchFamily="34" charset="0"/>
              </a:rPr>
              <a:t>n citerne il est possible recharger une matière non dangereuse sans avoir préalablement nettoyé et dégazé le transport de MD précédent. Pour les bennes, obligation de nettoyage avant rechargement (si MD différente)</a:t>
            </a:r>
          </a:p>
          <a:p>
            <a:r>
              <a:rPr lang="fr-FR" b="1" dirty="0">
                <a:latin typeface="Calibri" panose="020F0502020204030204" pitchFamily="34" charset="0"/>
              </a:rPr>
              <a:t>Proposition</a:t>
            </a:r>
            <a:r>
              <a:rPr lang="fr-FR" dirty="0">
                <a:latin typeface="Calibri" panose="020F0502020204030204" pitchFamily="34" charset="0"/>
              </a:rPr>
              <a:t> : Principe de « lavage pour les liquides » comme pour les bennes. Mention à prévoir dans l’ADR 2025?</a:t>
            </a:r>
            <a:endParaRPr lang="fr-FR" dirty="0"/>
          </a:p>
        </p:txBody>
      </p:sp>
    </p:spTree>
    <p:extLst>
      <p:ext uri="{BB962C8B-B14F-4D97-AF65-F5344CB8AC3E}">
        <p14:creationId xmlns:p14="http://schemas.microsoft.com/office/powerpoint/2010/main" val="17755263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7FA856-8CF4-E53C-7321-FD37AA4FEAEF}"/>
              </a:ext>
            </a:extLst>
          </p:cNvPr>
          <p:cNvSpPr>
            <a:spLocks noGrp="1"/>
          </p:cNvSpPr>
          <p:nvPr>
            <p:ph type="title"/>
          </p:nvPr>
        </p:nvSpPr>
        <p:spPr/>
        <p:txBody>
          <a:bodyPr/>
          <a:lstStyle/>
          <a:p>
            <a:r>
              <a:rPr lang="fr-FR" dirty="0"/>
              <a:t>Question technique - </a:t>
            </a:r>
            <a:r>
              <a:rPr lang="fr-FR" dirty="0" err="1"/>
              <a:t>TrackDéchets</a:t>
            </a:r>
            <a:endParaRPr lang="fr-FR" dirty="0"/>
          </a:p>
        </p:txBody>
      </p:sp>
      <p:sp>
        <p:nvSpPr>
          <p:cNvPr id="3" name="Espace réservé du contenu 2">
            <a:extLst>
              <a:ext uri="{FF2B5EF4-FFF2-40B4-BE49-F238E27FC236}">
                <a16:creationId xmlns:a16="http://schemas.microsoft.com/office/drawing/2014/main" id="{4323B362-6CD7-727C-7C17-ABDAFBB85ACC}"/>
              </a:ext>
            </a:extLst>
          </p:cNvPr>
          <p:cNvSpPr>
            <a:spLocks noGrp="1"/>
          </p:cNvSpPr>
          <p:nvPr>
            <p:ph idx="1"/>
          </p:nvPr>
        </p:nvSpPr>
        <p:spPr/>
        <p:txBody>
          <a:bodyPr/>
          <a:lstStyle/>
          <a:p>
            <a:r>
              <a:rPr lang="fr-FR" dirty="0"/>
              <a:t>Ajout du champ emballage lors de l’extraction du registre – multiples champs </a:t>
            </a:r>
          </a:p>
          <a:p>
            <a:r>
              <a:rPr lang="fr-FR" dirty="0"/>
              <a:t>Mais pas de possibilité de sélectionner cette information</a:t>
            </a:r>
          </a:p>
          <a:p>
            <a:r>
              <a:rPr lang="fr-FR" dirty="0"/>
              <a:t>Règles pour le report de la mention du 1.1.3.6? REX?</a:t>
            </a:r>
          </a:p>
        </p:txBody>
      </p:sp>
    </p:spTree>
    <p:extLst>
      <p:ext uri="{BB962C8B-B14F-4D97-AF65-F5344CB8AC3E}">
        <p14:creationId xmlns:p14="http://schemas.microsoft.com/office/powerpoint/2010/main" val="13787492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8E86B0-A11F-D6D9-3801-13A527B3869A}"/>
              </a:ext>
            </a:extLst>
          </p:cNvPr>
          <p:cNvSpPr>
            <a:spLocks noGrp="1"/>
          </p:cNvSpPr>
          <p:nvPr>
            <p:ph type="title"/>
          </p:nvPr>
        </p:nvSpPr>
        <p:spPr>
          <a:xfrm>
            <a:off x="677333" y="609600"/>
            <a:ext cx="10199214" cy="1320800"/>
          </a:xfrm>
        </p:spPr>
        <p:txBody>
          <a:bodyPr/>
          <a:lstStyle/>
          <a:p>
            <a:r>
              <a:rPr lang="fr-FR" dirty="0"/>
              <a:t>Question technique – SF6 – isolant diélectrique</a:t>
            </a:r>
          </a:p>
        </p:txBody>
      </p:sp>
      <p:sp>
        <p:nvSpPr>
          <p:cNvPr id="3" name="Espace réservé du contenu 2">
            <a:extLst>
              <a:ext uri="{FF2B5EF4-FFF2-40B4-BE49-F238E27FC236}">
                <a16:creationId xmlns:a16="http://schemas.microsoft.com/office/drawing/2014/main" id="{FA6C39D7-E6DE-EF41-5D2C-518DCD52EA51}"/>
              </a:ext>
            </a:extLst>
          </p:cNvPr>
          <p:cNvSpPr>
            <a:spLocks noGrp="1"/>
          </p:cNvSpPr>
          <p:nvPr>
            <p:ph idx="1"/>
          </p:nvPr>
        </p:nvSpPr>
        <p:spPr/>
        <p:txBody>
          <a:bodyPr/>
          <a:lstStyle/>
          <a:p>
            <a:r>
              <a:rPr lang="fr-FR" dirty="0"/>
              <a:t>Pas de possibilité de conclure à un niveau moyen de pollution en gaz de décomposition « XFX », </a:t>
            </a:r>
          </a:p>
          <a:p>
            <a:r>
              <a:rPr lang="fr-FR" dirty="0"/>
              <a:t>Transport de gaz toxiques?</a:t>
            </a:r>
          </a:p>
          <a:p>
            <a:r>
              <a:rPr lang="fr-FR" dirty="0"/>
              <a:t>MDHR?</a:t>
            </a:r>
          </a:p>
          <a:p>
            <a:r>
              <a:rPr lang="fr-FR" dirty="0"/>
              <a:t>REX?</a:t>
            </a:r>
          </a:p>
        </p:txBody>
      </p:sp>
    </p:spTree>
    <p:extLst>
      <p:ext uri="{BB962C8B-B14F-4D97-AF65-F5344CB8AC3E}">
        <p14:creationId xmlns:p14="http://schemas.microsoft.com/office/powerpoint/2010/main" val="6949912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BE4A8C-9E4B-D35E-6AA0-A19CEC34131C}"/>
              </a:ext>
            </a:extLst>
          </p:cNvPr>
          <p:cNvSpPr>
            <a:spLocks noGrp="1"/>
          </p:cNvSpPr>
          <p:nvPr>
            <p:ph type="title"/>
          </p:nvPr>
        </p:nvSpPr>
        <p:spPr/>
        <p:txBody>
          <a:bodyPr/>
          <a:lstStyle/>
          <a:p>
            <a:r>
              <a:rPr lang="fr-FR" dirty="0"/>
              <a:t>Question technique – déchets Pb</a:t>
            </a:r>
          </a:p>
        </p:txBody>
      </p:sp>
      <p:sp>
        <p:nvSpPr>
          <p:cNvPr id="3" name="Espace réservé du contenu 2">
            <a:extLst>
              <a:ext uri="{FF2B5EF4-FFF2-40B4-BE49-F238E27FC236}">
                <a16:creationId xmlns:a16="http://schemas.microsoft.com/office/drawing/2014/main" id="{7739C445-22E5-9635-CCD9-27011A44907E}"/>
              </a:ext>
            </a:extLst>
          </p:cNvPr>
          <p:cNvSpPr>
            <a:spLocks noGrp="1"/>
          </p:cNvSpPr>
          <p:nvPr>
            <p:ph idx="1"/>
          </p:nvPr>
        </p:nvSpPr>
        <p:spPr/>
        <p:txBody>
          <a:bodyPr/>
          <a:lstStyle/>
          <a:p>
            <a:r>
              <a:rPr lang="fr-FR" dirty="0">
                <a:hlinkClick r:id="rId2"/>
              </a:rPr>
              <a:t>https://www.preventionbtp.fr/ressources/focus/dechets-contenant-du-plomb-comment-les-gerer_3wjATGwTp2c7qGZBWbiHgD</a:t>
            </a:r>
            <a:endParaRPr lang="fr-FR" dirty="0"/>
          </a:p>
          <a:p>
            <a:endParaRPr lang="fr-FR" dirty="0"/>
          </a:p>
          <a:p>
            <a:r>
              <a:rPr lang="fr-FR" dirty="0"/>
              <a:t>=&gt; Indication de transport sous UN2291 Composés solubles du plomb. </a:t>
            </a:r>
          </a:p>
          <a:p>
            <a:r>
              <a:rPr lang="fr-FR" dirty="0"/>
              <a:t>Discussion à mener avec l’OPPBTP, ce classement ne semble pas pertinent au regard des critères de classement de la classe 6.1. </a:t>
            </a:r>
          </a:p>
          <a:p>
            <a:endParaRPr lang="fr-FR" dirty="0"/>
          </a:p>
        </p:txBody>
      </p:sp>
    </p:spTree>
    <p:extLst>
      <p:ext uri="{BB962C8B-B14F-4D97-AF65-F5344CB8AC3E}">
        <p14:creationId xmlns:p14="http://schemas.microsoft.com/office/powerpoint/2010/main" val="42900948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7436EA-18B4-9C5E-E363-3F47F03FD9A7}"/>
              </a:ext>
            </a:extLst>
          </p:cNvPr>
          <p:cNvSpPr>
            <a:spLocks noGrp="1"/>
          </p:cNvSpPr>
          <p:nvPr>
            <p:ph type="title"/>
          </p:nvPr>
        </p:nvSpPr>
        <p:spPr/>
        <p:txBody>
          <a:bodyPr/>
          <a:lstStyle/>
          <a:p>
            <a:endParaRPr lang="fr-FR"/>
          </a:p>
        </p:txBody>
      </p:sp>
      <p:pic>
        <p:nvPicPr>
          <p:cNvPr id="5" name="Image 4">
            <a:extLst>
              <a:ext uri="{FF2B5EF4-FFF2-40B4-BE49-F238E27FC236}">
                <a16:creationId xmlns:a16="http://schemas.microsoft.com/office/drawing/2014/main" id="{3A9A0F1F-149F-D0F4-E7D9-22135E4ADFAF}"/>
              </a:ext>
            </a:extLst>
          </p:cNvPr>
          <p:cNvPicPr>
            <a:picLocks noChangeAspect="1"/>
          </p:cNvPicPr>
          <p:nvPr/>
        </p:nvPicPr>
        <p:blipFill>
          <a:blip r:embed="rId2"/>
          <a:stretch>
            <a:fillRect/>
          </a:stretch>
        </p:blipFill>
        <p:spPr>
          <a:xfrm>
            <a:off x="1585283" y="209100"/>
            <a:ext cx="9021434" cy="6439799"/>
          </a:xfrm>
          <a:prstGeom prst="rect">
            <a:avLst/>
          </a:prstGeom>
        </p:spPr>
      </p:pic>
    </p:spTree>
    <p:extLst>
      <p:ext uri="{BB962C8B-B14F-4D97-AF65-F5344CB8AC3E}">
        <p14:creationId xmlns:p14="http://schemas.microsoft.com/office/powerpoint/2010/main" val="14577041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8300E1-01C5-E049-2798-CE9690B3AF31}"/>
              </a:ext>
            </a:extLst>
          </p:cNvPr>
          <p:cNvSpPr>
            <a:spLocks noGrp="1"/>
          </p:cNvSpPr>
          <p:nvPr>
            <p:ph type="title"/>
          </p:nvPr>
        </p:nvSpPr>
        <p:spPr/>
        <p:txBody>
          <a:bodyPr/>
          <a:lstStyle/>
          <a:p>
            <a:r>
              <a:rPr lang="fr-FR" dirty="0"/>
              <a:t>Question technique – Gaz Frigo</a:t>
            </a:r>
          </a:p>
        </p:txBody>
      </p:sp>
      <p:sp>
        <p:nvSpPr>
          <p:cNvPr id="3" name="Espace réservé du contenu 2">
            <a:extLst>
              <a:ext uri="{FF2B5EF4-FFF2-40B4-BE49-F238E27FC236}">
                <a16:creationId xmlns:a16="http://schemas.microsoft.com/office/drawing/2014/main" id="{8AD39E25-382A-91DB-D6A6-66979A2A0F17}"/>
              </a:ext>
            </a:extLst>
          </p:cNvPr>
          <p:cNvSpPr>
            <a:spLocks noGrp="1"/>
          </p:cNvSpPr>
          <p:nvPr>
            <p:ph idx="1"/>
          </p:nvPr>
        </p:nvSpPr>
        <p:spPr/>
        <p:txBody>
          <a:bodyPr/>
          <a:lstStyle/>
          <a:p>
            <a:r>
              <a:rPr lang="fr-FR" dirty="0"/>
              <a:t>De plus en plus de gaz à base de gaz inflammable, mix avec l’ammoniac</a:t>
            </a:r>
          </a:p>
          <a:p>
            <a:r>
              <a:rPr lang="fr-FR" dirty="0"/>
              <a:t>Modification des conditions de mise en œuvre – fuite = ATEX</a:t>
            </a:r>
          </a:p>
          <a:p>
            <a:r>
              <a:rPr lang="fr-FR" dirty="0"/>
              <a:t>Modification des conditions d’approvisionnement – UN2857 – Machine frigo : faibles connaissances des intervenants.</a:t>
            </a:r>
          </a:p>
        </p:txBody>
      </p:sp>
      <p:pic>
        <p:nvPicPr>
          <p:cNvPr id="4" name="Image 3">
            <a:extLst>
              <a:ext uri="{FF2B5EF4-FFF2-40B4-BE49-F238E27FC236}">
                <a16:creationId xmlns:a16="http://schemas.microsoft.com/office/drawing/2014/main" id="{A44E75F9-7ACE-322A-EF07-B1B9207EE569}"/>
              </a:ext>
            </a:extLst>
          </p:cNvPr>
          <p:cNvPicPr>
            <a:picLocks noChangeAspect="1"/>
          </p:cNvPicPr>
          <p:nvPr/>
        </p:nvPicPr>
        <p:blipFill>
          <a:blip r:embed="rId2"/>
          <a:srcRect b="13579"/>
          <a:stretch/>
        </p:blipFill>
        <p:spPr>
          <a:xfrm>
            <a:off x="9274002" y="1432655"/>
            <a:ext cx="2716410" cy="4217375"/>
          </a:xfrm>
          <a:prstGeom prst="rect">
            <a:avLst/>
          </a:prstGeom>
        </p:spPr>
      </p:pic>
    </p:spTree>
    <p:extLst>
      <p:ext uri="{BB962C8B-B14F-4D97-AF65-F5344CB8AC3E}">
        <p14:creationId xmlns:p14="http://schemas.microsoft.com/office/powerpoint/2010/main" val="413511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CDA894-7E9C-5D9F-30FF-75F0B6687CEE}"/>
              </a:ext>
            </a:extLst>
          </p:cNvPr>
          <p:cNvSpPr>
            <a:spLocks noGrp="1"/>
          </p:cNvSpPr>
          <p:nvPr>
            <p:ph type="title"/>
          </p:nvPr>
        </p:nvSpPr>
        <p:spPr>
          <a:xfrm>
            <a:off x="156223" y="727587"/>
            <a:ext cx="10118485" cy="1320800"/>
          </a:xfrm>
        </p:spPr>
        <p:txBody>
          <a:bodyPr/>
          <a:lstStyle/>
          <a:p>
            <a:r>
              <a:rPr lang="fr-FR" dirty="0"/>
              <a:t>Visite du site de SUI – la Guerche de Bretagne</a:t>
            </a:r>
            <a:br>
              <a:rPr lang="fr-FR" dirty="0"/>
            </a:br>
            <a:r>
              <a:rPr lang="fr-FR" dirty="0"/>
              <a:t>(entre Rennes et Laval)</a:t>
            </a:r>
          </a:p>
        </p:txBody>
      </p:sp>
      <p:sp>
        <p:nvSpPr>
          <p:cNvPr id="3" name="Espace réservé du contenu 2">
            <a:extLst>
              <a:ext uri="{FF2B5EF4-FFF2-40B4-BE49-F238E27FC236}">
                <a16:creationId xmlns:a16="http://schemas.microsoft.com/office/drawing/2014/main" id="{BA0ACC49-F371-B4DC-CF68-FBB1D153AF48}"/>
              </a:ext>
            </a:extLst>
          </p:cNvPr>
          <p:cNvSpPr>
            <a:spLocks noGrp="1"/>
          </p:cNvSpPr>
          <p:nvPr>
            <p:ph idx="1"/>
          </p:nvPr>
        </p:nvSpPr>
        <p:spPr>
          <a:xfrm>
            <a:off x="677334" y="2160589"/>
            <a:ext cx="6755853" cy="3880773"/>
          </a:xfrm>
        </p:spPr>
        <p:txBody>
          <a:bodyPr/>
          <a:lstStyle/>
          <a:p>
            <a:r>
              <a:rPr lang="fr-FR" dirty="0"/>
              <a:t>Rencontre avec l’un des acteurs du monde de l’intervention d’urgence et de dépollution (milieu naturel ou industriel)</a:t>
            </a:r>
          </a:p>
          <a:p>
            <a:endParaRPr lang="fr-FR" dirty="0"/>
          </a:p>
          <a:p>
            <a:r>
              <a:rPr lang="fr-FR" dirty="0"/>
              <a:t>Date à finaliser – second semestre</a:t>
            </a:r>
          </a:p>
        </p:txBody>
      </p:sp>
      <p:pic>
        <p:nvPicPr>
          <p:cNvPr id="4" name="Image 3">
            <a:extLst>
              <a:ext uri="{FF2B5EF4-FFF2-40B4-BE49-F238E27FC236}">
                <a16:creationId xmlns:a16="http://schemas.microsoft.com/office/drawing/2014/main" id="{839E62E0-3CDC-200D-1831-38D9FE798AB7}"/>
              </a:ext>
            </a:extLst>
          </p:cNvPr>
          <p:cNvPicPr>
            <a:picLocks noChangeAspect="1"/>
          </p:cNvPicPr>
          <p:nvPr/>
        </p:nvPicPr>
        <p:blipFill>
          <a:blip r:embed="rId2"/>
          <a:stretch>
            <a:fillRect/>
          </a:stretch>
        </p:blipFill>
        <p:spPr>
          <a:xfrm>
            <a:off x="7577394" y="2160589"/>
            <a:ext cx="4535948" cy="2551471"/>
          </a:xfrm>
          <a:prstGeom prst="rect">
            <a:avLst/>
          </a:prstGeom>
        </p:spPr>
      </p:pic>
      <p:pic>
        <p:nvPicPr>
          <p:cNvPr id="5" name="Image 4">
            <a:extLst>
              <a:ext uri="{FF2B5EF4-FFF2-40B4-BE49-F238E27FC236}">
                <a16:creationId xmlns:a16="http://schemas.microsoft.com/office/drawing/2014/main" id="{6D465ECB-11F4-5FEF-D02B-051FA1CD27C8}"/>
              </a:ext>
            </a:extLst>
          </p:cNvPr>
          <p:cNvPicPr>
            <a:picLocks noChangeAspect="1"/>
          </p:cNvPicPr>
          <p:nvPr/>
        </p:nvPicPr>
        <p:blipFill>
          <a:blip r:embed="rId3"/>
          <a:stretch>
            <a:fillRect/>
          </a:stretch>
        </p:blipFill>
        <p:spPr>
          <a:xfrm>
            <a:off x="5215465" y="3931264"/>
            <a:ext cx="2592439" cy="2592439"/>
          </a:xfrm>
          <a:prstGeom prst="rect">
            <a:avLst/>
          </a:prstGeom>
        </p:spPr>
      </p:pic>
    </p:spTree>
    <p:extLst>
      <p:ext uri="{BB962C8B-B14F-4D97-AF65-F5344CB8AC3E}">
        <p14:creationId xmlns:p14="http://schemas.microsoft.com/office/powerpoint/2010/main" val="1582432078"/>
      </p:ext>
    </p:extLst>
  </p:cSld>
  <p:clrMapOvr>
    <a:masterClrMapping/>
  </p:clrMapOvr>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3168</TotalTime>
  <Words>997</Words>
  <Application>Microsoft Office PowerPoint</Application>
  <PresentationFormat>Grand écran</PresentationFormat>
  <Paragraphs>121</Paragraphs>
  <Slides>22</Slides>
  <Notes>1</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22</vt:i4>
      </vt:variant>
    </vt:vector>
  </HeadingPairs>
  <TitlesOfParts>
    <vt:vector size="32" baseType="lpstr">
      <vt:lpstr>Aptos</vt:lpstr>
      <vt:lpstr>Arial</vt:lpstr>
      <vt:lpstr>Barlow</vt:lpstr>
      <vt:lpstr>Calibri</vt:lpstr>
      <vt:lpstr>Courier New</vt:lpstr>
      <vt:lpstr>Segoe UI</vt:lpstr>
      <vt:lpstr>system-ui</vt:lpstr>
      <vt:lpstr>Trebuchet MS</vt:lpstr>
      <vt:lpstr>Wingdings 3</vt:lpstr>
      <vt:lpstr>Facette</vt:lpstr>
      <vt:lpstr>Présentation PowerPoint</vt:lpstr>
      <vt:lpstr>Matinée technique – 14 mars 2024</vt:lpstr>
      <vt:lpstr>Les contacts</vt:lpstr>
      <vt:lpstr>Prévor - Accès docs et vidéos </vt:lpstr>
      <vt:lpstr>4 -Questions IASA et ANCS</vt:lpstr>
      <vt:lpstr>Questions posées par l’ANCS pour IASA (mai)</vt:lpstr>
      <vt:lpstr>Question – Consignes écrites et équipements de sécurité</vt:lpstr>
      <vt:lpstr>Safety equipments according ADR instructions</vt:lpstr>
      <vt:lpstr>Access vs hazards</vt:lpstr>
      <vt:lpstr>New publication from CEFIC</vt:lpstr>
      <vt:lpstr>Safety equipments according ADR instructions</vt:lpstr>
      <vt:lpstr>Propositions faites à l’IASA</vt:lpstr>
      <vt:lpstr>Propositions faites à l’IASA</vt:lpstr>
      <vt:lpstr>Propositions faites à l’IASA</vt:lpstr>
      <vt:lpstr>Propositions faites à l’IASA</vt:lpstr>
      <vt:lpstr>Question technique - Citerne</vt:lpstr>
      <vt:lpstr>Question technique - TrackDéchets</vt:lpstr>
      <vt:lpstr>Question technique – SF6 – isolant diélectrique</vt:lpstr>
      <vt:lpstr>Question technique – déchets Pb</vt:lpstr>
      <vt:lpstr>Présentation PowerPoint</vt:lpstr>
      <vt:lpstr>Question technique – Gaz Frigo</vt:lpstr>
      <vt:lpstr>Visite du site de SUI – la Guerche de Bretagne (entre Rennes et Laval)</vt:lpstr>
    </vt:vector>
  </TitlesOfParts>
  <Company>Bureau Veritas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Contenant fusibles</dc:title>
  <dc:creator>Franck SCHMITT</dc:creator>
  <cp:lastModifiedBy>Franck SCHMITT</cp:lastModifiedBy>
  <cp:revision>75</cp:revision>
  <dcterms:created xsi:type="dcterms:W3CDTF">2021-11-26T00:02:40Z</dcterms:created>
  <dcterms:modified xsi:type="dcterms:W3CDTF">2025-06-18T21:43:28Z</dcterms:modified>
</cp:coreProperties>
</file>